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84" r:id="rId4"/>
    <p:sldId id="261" r:id="rId5"/>
    <p:sldId id="291" r:id="rId6"/>
    <p:sldId id="263" r:id="rId7"/>
    <p:sldId id="269" r:id="rId8"/>
    <p:sldId id="288" r:id="rId9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032"/>
        <p:guide pos="3879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微软雅黑" charset="-122"/>
          <a:cs typeface="+mn-cs"/>
          <a:sym typeface="Calibri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0" y="0"/>
            <a:ext cx="12319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矩形 1"/>
          <p:cNvSpPr/>
          <p:nvPr/>
        </p:nvSpPr>
        <p:spPr>
          <a:xfrm>
            <a:off x="-146050" y="1719263"/>
            <a:ext cx="8451850" cy="1441450"/>
          </a:xfrm>
          <a:custGeom>
            <a:avLst/>
            <a:gdLst>
              <a:gd name="txL" fmla="*/ 0 w 8458200"/>
              <a:gd name="txT" fmla="*/ 0 h 1441240"/>
              <a:gd name="txR" fmla="*/ 8458200 w 8458200"/>
              <a:gd name="txB" fmla="*/ 1441240 h 1441240"/>
            </a:gdLst>
            <a:ahLst/>
            <a:cxnLst>
              <a:cxn ang="0">
                <a:pos x="0" y="0"/>
              </a:cxn>
              <a:cxn ang="0">
                <a:pos x="6819900" y="342900"/>
              </a:cxn>
              <a:cxn ang="0">
                <a:pos x="8458200" y="1441240"/>
              </a:cxn>
              <a:cxn ang="0">
                <a:pos x="0" y="1422190"/>
              </a:cxn>
              <a:cxn ang="0">
                <a:pos x="0" y="0"/>
              </a:cxn>
            </a:cxnLst>
            <a:rect l="txL" t="txT" r="txR" b="txB"/>
            <a:pathLst>
              <a:path w="8458200" h="1441240">
                <a:moveTo>
                  <a:pt x="0" y="0"/>
                </a:moveTo>
                <a:lnTo>
                  <a:pt x="6819900" y="342900"/>
                </a:lnTo>
                <a:lnTo>
                  <a:pt x="8458200" y="14412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91436" tIns="45718" rIns="91436" bIns="45718" anchor="ctr"/>
          <a:p>
            <a:pPr algn="ctr"/>
            <a:endParaRPr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076" name="矩形 2"/>
          <p:cNvSpPr/>
          <p:nvPr/>
        </p:nvSpPr>
        <p:spPr>
          <a:xfrm>
            <a:off x="-146050" y="3141663"/>
            <a:ext cx="5880100" cy="1422400"/>
          </a:xfrm>
          <a:custGeom>
            <a:avLst/>
            <a:gdLst>
              <a:gd name="txL" fmla="*/ 0 w 5886603"/>
              <a:gd name="txT" fmla="*/ 0 h 1422190"/>
              <a:gd name="txR" fmla="*/ 5886603 w 5886603"/>
              <a:gd name="txB" fmla="*/ 1422190 h 1422190"/>
            </a:gdLst>
            <a:ahLst/>
            <a:cxnLst>
              <a:cxn ang="0">
                <a:pos x="0" y="0"/>
              </a:cxn>
              <a:cxn ang="0">
                <a:pos x="5886603" y="19050"/>
              </a:cxn>
              <a:cxn ang="0">
                <a:pos x="5124603" y="1288840"/>
              </a:cxn>
              <a:cxn ang="0">
                <a:pos x="0" y="1422190"/>
              </a:cxn>
              <a:cxn ang="0">
                <a:pos x="0" y="0"/>
              </a:cxn>
            </a:cxnLst>
            <a:rect l="txL" t="txT" r="txR" b="txB"/>
            <a:pathLst>
              <a:path w="5886603" h="1422190">
                <a:moveTo>
                  <a:pt x="0" y="0"/>
                </a:moveTo>
                <a:lnTo>
                  <a:pt x="5886603" y="19050"/>
                </a:lnTo>
                <a:lnTo>
                  <a:pt x="5124603" y="12888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91436" tIns="45718" rIns="91436" bIns="45718" anchor="ctr"/>
          <a:p>
            <a:pPr algn="ctr"/>
            <a:endParaRPr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077" name="文本框 1"/>
          <p:cNvSpPr/>
          <p:nvPr/>
        </p:nvSpPr>
        <p:spPr>
          <a:xfrm>
            <a:off x="388938" y="1719263"/>
            <a:ext cx="5868987" cy="1406525"/>
          </a:xfrm>
          <a:prstGeom prst="rect">
            <a:avLst/>
          </a:prstGeom>
          <a:noFill/>
          <a:ln w="9525">
            <a:noFill/>
          </a:ln>
        </p:spPr>
        <p:txBody>
          <a:bodyPr wrap="none" lIns="91436" tIns="45718" rIns="91436" bIns="45718">
            <a:spAutoFit/>
          </a:bodyPr>
          <a:p>
            <a:pPr>
              <a:lnSpc>
                <a:spcPct val="120000"/>
              </a:lnSpc>
            </a:pPr>
            <a:r>
              <a:rPr lang="en-US" altLang="x-none" sz="7200" b="1" dirty="0">
                <a:solidFill>
                  <a:schemeClr val="bg1"/>
                </a:solidFill>
                <a:latin typeface="Calibri" charset="0"/>
                <a:ea typeface="微软雅黑" charset="-122"/>
                <a:sym typeface="Calibri" charset="0"/>
              </a:rPr>
              <a:t>Scam Call Alert</a:t>
            </a:r>
            <a:endParaRPr lang="zh-CN" altLang="en-US" sz="7200" b="1" dirty="0">
              <a:solidFill>
                <a:schemeClr val="bg1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  <p:sp>
        <p:nvSpPr>
          <p:cNvPr id="3078" name="矩形 2"/>
          <p:cNvSpPr/>
          <p:nvPr/>
        </p:nvSpPr>
        <p:spPr>
          <a:xfrm>
            <a:off x="998538" y="4754563"/>
            <a:ext cx="4414837" cy="3952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436" tIns="45718" rIns="91436" bIns="45718">
            <a:spAutoFit/>
          </a:bodyPr>
          <a:p>
            <a:r>
              <a:rPr lang="en-US" altLang="x-none" sz="2000" dirty="0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rPr>
              <a:t>the Embassy of the P.R.China in Australia</a:t>
            </a:r>
            <a:endParaRPr lang="en-US" altLang="x-none" sz="2000" dirty="0">
              <a:solidFill>
                <a:srgbClr val="000000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7337" y="-15875"/>
            <a:ext cx="1231741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等腰三角形 6"/>
          <p:cNvSpPr/>
          <p:nvPr/>
        </p:nvSpPr>
        <p:spPr>
          <a:xfrm rot="5400000">
            <a:off x="-877887" y="741363"/>
            <a:ext cx="6858000" cy="5375275"/>
          </a:xfrm>
          <a:prstGeom prst="triangle">
            <a:avLst>
              <a:gd name="adj" fmla="val 50000"/>
            </a:avLst>
          </a:prstGeom>
          <a:solidFill>
            <a:srgbClr val="FFFFFF">
              <a:alpha val="9999"/>
            </a:srgbClr>
          </a:solidFill>
          <a:ln w="9525">
            <a:noFill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0" name="等腰三角形 7"/>
          <p:cNvSpPr/>
          <p:nvPr/>
        </p:nvSpPr>
        <p:spPr>
          <a:xfrm rot="5400000">
            <a:off x="-1620837" y="741363"/>
            <a:ext cx="6858000" cy="5375275"/>
          </a:xfrm>
          <a:prstGeom prst="triangle">
            <a:avLst>
              <a:gd name="adj" fmla="val 50000"/>
            </a:avLst>
          </a:prstGeom>
          <a:solidFill>
            <a:srgbClr val="FFFFFF">
              <a:alpha val="9999"/>
            </a:srgbClr>
          </a:solidFill>
          <a:ln w="9525">
            <a:noFill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1" name="文本框 1"/>
          <p:cNvSpPr/>
          <p:nvPr/>
        </p:nvSpPr>
        <p:spPr>
          <a:xfrm>
            <a:off x="628650" y="3074988"/>
            <a:ext cx="3432175" cy="701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4000" b="1" dirty="0">
                <a:solidFill>
                  <a:schemeClr val="bg1"/>
                </a:solidFill>
                <a:latin typeface="Calibri" charset="0"/>
                <a:ea typeface="微软雅黑" charset="-122"/>
                <a:sym typeface="Calibri" charset="0"/>
              </a:rPr>
              <a:t>Scam call from</a:t>
            </a:r>
            <a:endParaRPr lang="zh-CN" altLang="en-US" sz="4000" b="1" dirty="0">
              <a:solidFill>
                <a:schemeClr val="bg1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  <p:grpSp>
        <p:nvGrpSpPr>
          <p:cNvPr id="4102" name="组合 2"/>
          <p:cNvGrpSpPr/>
          <p:nvPr/>
        </p:nvGrpSpPr>
        <p:grpSpPr>
          <a:xfrm>
            <a:off x="5591175" y="990600"/>
            <a:ext cx="781050" cy="769938"/>
            <a:chOff x="0" y="0"/>
            <a:chExt cx="781050" cy="769441"/>
          </a:xfrm>
        </p:grpSpPr>
        <p:sp>
          <p:nvSpPr>
            <p:cNvPr id="4103" name="椭圆 3"/>
            <p:cNvSpPr/>
            <p:nvPr/>
          </p:nvSpPr>
          <p:spPr>
            <a:xfrm>
              <a:off x="19050" y="0"/>
              <a:ext cx="762000" cy="762000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04" name="文本框 4"/>
            <p:cNvSpPr/>
            <p:nvPr/>
          </p:nvSpPr>
          <p:spPr>
            <a:xfrm>
              <a:off x="0" y="0"/>
              <a:ext cx="78105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x-none" sz="4400" dirty="0">
                  <a:solidFill>
                    <a:schemeClr val="bg1"/>
                  </a:solidFill>
                  <a:latin typeface="Calibri" charset="0"/>
                  <a:ea typeface="微软雅黑" charset="-122"/>
                  <a:sym typeface="Calibri" charset="0"/>
                </a:rPr>
                <a:t>01</a:t>
              </a:r>
              <a:endParaRPr lang="zh-CN" altLang="en-US" sz="4400" dirty="0">
                <a:solidFill>
                  <a:schemeClr val="bg1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</p:grpSp>
      <p:grpSp>
        <p:nvGrpSpPr>
          <p:cNvPr id="4105" name="组合 5"/>
          <p:cNvGrpSpPr/>
          <p:nvPr/>
        </p:nvGrpSpPr>
        <p:grpSpPr>
          <a:xfrm>
            <a:off x="5591175" y="2381250"/>
            <a:ext cx="781050" cy="788988"/>
            <a:chOff x="0" y="0"/>
            <a:chExt cx="781050" cy="788491"/>
          </a:xfrm>
        </p:grpSpPr>
        <p:sp>
          <p:nvSpPr>
            <p:cNvPr id="4106" name="椭圆 6"/>
            <p:cNvSpPr/>
            <p:nvPr/>
          </p:nvSpPr>
          <p:spPr>
            <a:xfrm>
              <a:off x="19050" y="0"/>
              <a:ext cx="762000" cy="762000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07" name="文本框 7"/>
            <p:cNvSpPr/>
            <p:nvPr/>
          </p:nvSpPr>
          <p:spPr>
            <a:xfrm>
              <a:off x="0" y="19050"/>
              <a:ext cx="78105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x-none" sz="4400" dirty="0">
                  <a:solidFill>
                    <a:schemeClr val="bg1"/>
                  </a:solidFill>
                  <a:latin typeface="Calibri" charset="0"/>
                  <a:ea typeface="微软雅黑" charset="-122"/>
                  <a:sym typeface="Calibri" charset="0"/>
                </a:rPr>
                <a:t>02</a:t>
              </a:r>
              <a:endParaRPr lang="zh-CN" altLang="en-US" sz="4400" dirty="0">
                <a:solidFill>
                  <a:schemeClr val="bg1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</p:grpSp>
      <p:grpSp>
        <p:nvGrpSpPr>
          <p:cNvPr id="4108" name="组合 8"/>
          <p:cNvGrpSpPr/>
          <p:nvPr/>
        </p:nvGrpSpPr>
        <p:grpSpPr>
          <a:xfrm>
            <a:off x="5591175" y="3771900"/>
            <a:ext cx="781050" cy="808038"/>
            <a:chOff x="0" y="0"/>
            <a:chExt cx="781050" cy="807541"/>
          </a:xfrm>
        </p:grpSpPr>
        <p:sp>
          <p:nvSpPr>
            <p:cNvPr id="4109" name="椭圆 9"/>
            <p:cNvSpPr/>
            <p:nvPr/>
          </p:nvSpPr>
          <p:spPr>
            <a:xfrm>
              <a:off x="19050" y="0"/>
              <a:ext cx="762000" cy="762000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10" name="文本框 10"/>
            <p:cNvSpPr/>
            <p:nvPr/>
          </p:nvSpPr>
          <p:spPr>
            <a:xfrm>
              <a:off x="0" y="38100"/>
              <a:ext cx="78105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x-none" sz="4400" dirty="0">
                  <a:solidFill>
                    <a:schemeClr val="bg1"/>
                  </a:solidFill>
                  <a:latin typeface="Calibri" charset="0"/>
                  <a:ea typeface="微软雅黑" charset="-122"/>
                  <a:sym typeface="Calibri" charset="0"/>
                </a:rPr>
                <a:t>03</a:t>
              </a:r>
              <a:endParaRPr lang="zh-CN" altLang="en-US" sz="4400" dirty="0">
                <a:solidFill>
                  <a:schemeClr val="bg1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</p:grpSp>
      <p:grpSp>
        <p:nvGrpSpPr>
          <p:cNvPr id="4111" name="组合 11"/>
          <p:cNvGrpSpPr/>
          <p:nvPr/>
        </p:nvGrpSpPr>
        <p:grpSpPr>
          <a:xfrm>
            <a:off x="5591175" y="5162550"/>
            <a:ext cx="781050" cy="781050"/>
            <a:chOff x="0" y="0"/>
            <a:chExt cx="781050" cy="781050"/>
          </a:xfrm>
        </p:grpSpPr>
        <p:sp>
          <p:nvSpPr>
            <p:cNvPr id="4112" name="椭圆 12"/>
            <p:cNvSpPr/>
            <p:nvPr/>
          </p:nvSpPr>
          <p:spPr>
            <a:xfrm>
              <a:off x="19050" y="0"/>
              <a:ext cx="762000" cy="762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13" name="文本框 13"/>
            <p:cNvSpPr/>
            <p:nvPr/>
          </p:nvSpPr>
          <p:spPr>
            <a:xfrm>
              <a:off x="0" y="11609"/>
              <a:ext cx="781050" cy="769441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9525">
              <a:noFill/>
            </a:ln>
          </p:spPr>
          <p:txBody>
            <a:bodyPr wrap="square" lIns="90170" tIns="46990" rIns="90170" bIns="46990">
              <a:spAutoFit/>
            </a:bodyPr>
            <a:p>
              <a:endParaRPr lang="zh-CN" altLang="en-US" sz="4400" dirty="0">
                <a:solidFill>
                  <a:schemeClr val="bg1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</p:grpSp>
      <p:sp>
        <p:nvSpPr>
          <p:cNvPr id="4114" name="文本框 14"/>
          <p:cNvSpPr/>
          <p:nvPr/>
        </p:nvSpPr>
        <p:spPr>
          <a:xfrm>
            <a:off x="6724650" y="1109663"/>
            <a:ext cx="43053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28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0061-2-62283990</a:t>
            </a:r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115" name="文本框 15"/>
          <p:cNvSpPr/>
          <p:nvPr/>
        </p:nvSpPr>
        <p:spPr>
          <a:xfrm>
            <a:off x="6724650" y="2500313"/>
            <a:ext cx="43053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28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0061-2-62283999</a:t>
            </a:r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116" name="文本框 16"/>
          <p:cNvSpPr/>
          <p:nvPr/>
        </p:nvSpPr>
        <p:spPr>
          <a:xfrm>
            <a:off x="6724650" y="3890963"/>
            <a:ext cx="43053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28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0061-2-62283948</a:t>
            </a:r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117" name="文本框 17"/>
          <p:cNvSpPr/>
          <p:nvPr/>
        </p:nvSpPr>
        <p:spPr>
          <a:xfrm>
            <a:off x="6724650" y="5281613"/>
            <a:ext cx="43053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4118" name="文本框 4117"/>
          <p:cNvSpPr txBox="1"/>
          <p:nvPr/>
        </p:nvSpPr>
        <p:spPr>
          <a:xfrm>
            <a:off x="9677400" y="5345113"/>
            <a:ext cx="311150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-3175"/>
            <a:ext cx="12320587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直接连接符 2"/>
          <p:cNvSpPr/>
          <p:nvPr/>
        </p:nvSpPr>
        <p:spPr>
          <a:xfrm>
            <a:off x="-1250950" y="762000"/>
            <a:ext cx="508000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5124" name="直接连接符 3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5125" name="直接连接符 1"/>
          <p:cNvSpPr/>
          <p:nvPr/>
        </p:nvSpPr>
        <p:spPr>
          <a:xfrm>
            <a:off x="-1250950" y="762000"/>
            <a:ext cx="508000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5126" name="直接连接符 2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5127" name="文本框 3"/>
          <p:cNvSpPr/>
          <p:nvPr/>
        </p:nvSpPr>
        <p:spPr>
          <a:xfrm>
            <a:off x="4629150" y="500063"/>
            <a:ext cx="33147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28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       The Fraud</a:t>
            </a:r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5128" name="空心弧 4"/>
          <p:cNvSpPr/>
          <p:nvPr/>
        </p:nvSpPr>
        <p:spPr>
          <a:xfrm>
            <a:off x="3492500" y="2860675"/>
            <a:ext cx="2024063" cy="20907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595959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129" name="空心弧 5"/>
          <p:cNvSpPr/>
          <p:nvPr/>
        </p:nvSpPr>
        <p:spPr>
          <a:xfrm>
            <a:off x="6943725" y="2860675"/>
            <a:ext cx="2025650" cy="20907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595959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130" name="空心弧 6"/>
          <p:cNvSpPr/>
          <p:nvPr/>
        </p:nvSpPr>
        <p:spPr>
          <a:xfrm flipV="1">
            <a:off x="1746250" y="2824163"/>
            <a:ext cx="2025650" cy="20907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595959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131" name="空心弧 7"/>
          <p:cNvSpPr/>
          <p:nvPr/>
        </p:nvSpPr>
        <p:spPr>
          <a:xfrm flipV="1">
            <a:off x="5213350" y="2795588"/>
            <a:ext cx="2024063" cy="20907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595959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132" name="空心弧 8"/>
          <p:cNvSpPr/>
          <p:nvPr/>
        </p:nvSpPr>
        <p:spPr>
          <a:xfrm flipV="1">
            <a:off x="8667750" y="2795588"/>
            <a:ext cx="2025650" cy="20907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595959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133" name="文本框 10"/>
          <p:cNvSpPr/>
          <p:nvPr/>
        </p:nvSpPr>
        <p:spPr>
          <a:xfrm>
            <a:off x="1724025" y="1638300"/>
            <a:ext cx="1916113" cy="11382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 algn="ctr">
              <a:lnSpc>
                <a:spcPct val="130000"/>
              </a:lnSpc>
            </a:pPr>
            <a:r>
              <a:rPr lang="en-US" altLang="x-none" dirty="0">
                <a:solidFill>
                  <a:schemeClr val="bg1"/>
                </a:solidFill>
                <a:ea typeface="宋体" panose="02010600030101010101" pitchFamily="2" charset="-122"/>
              </a:rPr>
              <a:t>Pretend to be an official in the Embassy</a:t>
            </a:r>
            <a:endParaRPr lang="en-US" altLang="x-none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34" name="文本框 14"/>
          <p:cNvSpPr/>
          <p:nvPr/>
        </p:nvSpPr>
        <p:spPr>
          <a:xfrm>
            <a:off x="7045325" y="5029200"/>
            <a:ext cx="1917700" cy="44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135" name="文本框 16"/>
          <p:cNvSpPr/>
          <p:nvPr/>
        </p:nvSpPr>
        <p:spPr>
          <a:xfrm>
            <a:off x="5340350" y="2246313"/>
            <a:ext cx="1916113" cy="4254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 algn="ctr">
              <a:lnSpc>
                <a:spcPct val="130000"/>
              </a:lnSpc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136" name="文本框 18"/>
          <p:cNvSpPr/>
          <p:nvPr/>
        </p:nvSpPr>
        <p:spPr>
          <a:xfrm>
            <a:off x="8718550" y="2246313"/>
            <a:ext cx="1916113" cy="4254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 algn="ctr">
              <a:lnSpc>
                <a:spcPct val="130000"/>
              </a:lnSpc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137" name="文本框 19"/>
          <p:cNvSpPr/>
          <p:nvPr/>
        </p:nvSpPr>
        <p:spPr>
          <a:xfrm>
            <a:off x="9674225" y="4951413"/>
            <a:ext cx="265113" cy="6778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pPr algn="ctr"/>
            <a:endParaRPr lang="zh-CN" altLang="en-US" sz="4000" b="1" dirty="0">
              <a:solidFill>
                <a:srgbClr val="42D2C4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  <p:sp>
        <p:nvSpPr>
          <p:cNvPr id="5138" name="文本框 20"/>
          <p:cNvSpPr/>
          <p:nvPr/>
        </p:nvSpPr>
        <p:spPr>
          <a:xfrm>
            <a:off x="7872413" y="2117725"/>
            <a:ext cx="263525" cy="6778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pPr algn="ctr"/>
            <a:endParaRPr lang="zh-CN" altLang="en-US" sz="4000" b="1" dirty="0">
              <a:solidFill>
                <a:srgbClr val="42D2C4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  <p:sp>
        <p:nvSpPr>
          <p:cNvPr id="5139" name="文本框 21"/>
          <p:cNvSpPr/>
          <p:nvPr/>
        </p:nvSpPr>
        <p:spPr>
          <a:xfrm>
            <a:off x="5962650" y="5149850"/>
            <a:ext cx="2420938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 algn="ctr"/>
            <a:r>
              <a:rPr lang="en-US" altLang="x-none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Press 9 for operator</a:t>
            </a:r>
            <a:endParaRPr lang="zh-CN" altLang="en-US" dirty="0">
              <a:solidFill>
                <a:schemeClr val="bg1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40" name="文本框 22"/>
          <p:cNvSpPr/>
          <p:nvPr/>
        </p:nvSpPr>
        <p:spPr>
          <a:xfrm>
            <a:off x="3906838" y="1916113"/>
            <a:ext cx="5964237" cy="6175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 algn="ctr"/>
            <a:r>
              <a:rPr lang="en-US" altLang="x-none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                             Claim that you have an important letter or parcel uncollected</a:t>
            </a:r>
            <a:endParaRPr lang="zh-CN" altLang="en-US" dirty="0">
              <a:solidFill>
                <a:schemeClr val="bg1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41" name="文本框 23"/>
          <p:cNvSpPr/>
          <p:nvPr/>
        </p:nvSpPr>
        <p:spPr>
          <a:xfrm>
            <a:off x="1076325" y="5218113"/>
            <a:ext cx="381635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 algn="ctr"/>
            <a:r>
              <a:rPr lang="en-US" altLang="x-none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 With an automated voice </a:t>
            </a:r>
            <a:endParaRPr lang="zh-CN" altLang="en-US" dirty="0">
              <a:solidFill>
                <a:schemeClr val="bg1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42" name="空心弧 24"/>
          <p:cNvSpPr/>
          <p:nvPr/>
        </p:nvSpPr>
        <p:spPr>
          <a:xfrm>
            <a:off x="1746250" y="2860675"/>
            <a:ext cx="2025650" cy="20907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42D2C4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43" name="空心弧 25"/>
          <p:cNvSpPr/>
          <p:nvPr/>
        </p:nvSpPr>
        <p:spPr>
          <a:xfrm>
            <a:off x="5213350" y="2860675"/>
            <a:ext cx="2024063" cy="20907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42D2C4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44" name="空心弧 26"/>
          <p:cNvSpPr/>
          <p:nvPr/>
        </p:nvSpPr>
        <p:spPr>
          <a:xfrm>
            <a:off x="8678863" y="2879725"/>
            <a:ext cx="2024062" cy="209073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42D2C4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45" name="空心弧 27"/>
          <p:cNvSpPr/>
          <p:nvPr/>
        </p:nvSpPr>
        <p:spPr>
          <a:xfrm flipV="1">
            <a:off x="6943725" y="2814638"/>
            <a:ext cx="2025650" cy="20907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42D2C4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46" name="空心弧 28"/>
          <p:cNvSpPr/>
          <p:nvPr/>
        </p:nvSpPr>
        <p:spPr>
          <a:xfrm flipV="1">
            <a:off x="3481388" y="2814638"/>
            <a:ext cx="2025650" cy="20907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10800 h 21600"/>
            </a:gdLst>
            <a:ahLst/>
            <a:cxnLst>
              <a:cxn ang="270">
                <a:pos x="10800" y="0"/>
              </a:cxn>
              <a:cxn ang="180">
                <a:pos x="1515" y="10800"/>
              </a:cxn>
              <a:cxn ang="270">
                <a:pos x="10800" y="3030"/>
              </a:cxn>
              <a:cxn ang="0">
                <a:pos x="20085" y="10800"/>
              </a:cxn>
            </a:cxnLst>
            <a:rect l="txL" t="txT" r="txR" b="txB"/>
            <a:pathLst>
              <a:path w="21600" h="21600">
                <a:moveTo>
                  <a:pt x="3030" y="10800"/>
                </a:moveTo>
                <a:arcTo wR="7770" hR="7770" stAng="10800000" swAng="10800000"/>
                <a:lnTo>
                  <a:pt x="21600" y="10800"/>
                </a:lnTo>
                <a:arcTo wR="10800" hR="10800" stAng="0" swAng="-10800000"/>
                <a:close/>
              </a:path>
            </a:pathLst>
          </a:custGeom>
          <a:solidFill>
            <a:srgbClr val="42D2C4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147" name="Freeform 14"/>
          <p:cNvSpPr>
            <a:spLocks noEditPoints="1"/>
          </p:cNvSpPr>
          <p:nvPr/>
        </p:nvSpPr>
        <p:spPr>
          <a:xfrm>
            <a:off x="4219575" y="3503613"/>
            <a:ext cx="523875" cy="727075"/>
          </a:xfrm>
          <a:custGeom>
            <a:avLst/>
            <a:gdLst>
              <a:gd name="txL" fmla="*/ 0 w 124"/>
              <a:gd name="txT" fmla="*/ 0 h 172"/>
              <a:gd name="txR" fmla="*/ 124 w 124"/>
              <a:gd name="txB" fmla="*/ 172 h 172"/>
            </a:gdLst>
            <a:ahLst/>
            <a:cxnLst>
              <a:cxn ang="0">
                <a:pos x="112" y="76"/>
              </a:cxn>
              <a:cxn ang="0">
                <a:pos x="92" y="39"/>
              </a:cxn>
              <a:cxn ang="0">
                <a:pos x="92" y="6"/>
              </a:cxn>
              <a:cxn ang="0">
                <a:pos x="59" y="6"/>
              </a:cxn>
              <a:cxn ang="0">
                <a:pos x="7" y="58"/>
              </a:cxn>
              <a:cxn ang="0">
                <a:pos x="7" y="91"/>
              </a:cxn>
              <a:cxn ang="0">
                <a:pos x="32" y="133"/>
              </a:cxn>
              <a:cxn ang="0">
                <a:pos x="32" y="166"/>
              </a:cxn>
              <a:cxn ang="0">
                <a:pos x="49" y="172"/>
              </a:cxn>
              <a:cxn ang="0">
                <a:pos x="65" y="166"/>
              </a:cxn>
              <a:cxn ang="0">
                <a:pos x="124" y="97"/>
              </a:cxn>
              <a:cxn ang="0">
                <a:pos x="67" y="14"/>
              </a:cxn>
              <a:cxn ang="0">
                <a:pos x="84" y="14"/>
              </a:cxn>
              <a:cxn ang="0">
                <a:pos x="84" y="31"/>
              </a:cxn>
              <a:cxn ang="0">
                <a:pos x="46" y="69"/>
              </a:cxn>
              <a:cxn ang="0">
                <a:pos x="29" y="52"/>
              </a:cxn>
              <a:cxn ang="0">
                <a:pos x="57" y="158"/>
              </a:cxn>
              <a:cxn ang="0">
                <a:pos x="40" y="158"/>
              </a:cxn>
              <a:cxn ang="0">
                <a:pos x="40" y="141"/>
              </a:cxn>
              <a:cxn ang="0">
                <a:pos x="52" y="136"/>
              </a:cxn>
              <a:cxn ang="0">
                <a:pos x="60" y="149"/>
              </a:cxn>
              <a:cxn ang="0">
                <a:pos x="109" y="106"/>
              </a:cxn>
              <a:cxn ang="0">
                <a:pos x="65" y="133"/>
              </a:cxn>
              <a:cxn ang="0">
                <a:pos x="15" y="83"/>
              </a:cxn>
              <a:cxn ang="0">
                <a:pos x="15" y="66"/>
              </a:cxn>
              <a:cxn ang="0">
                <a:pos x="32" y="66"/>
              </a:cxn>
              <a:cxn ang="0">
                <a:pos x="32" y="83"/>
              </a:cxn>
              <a:cxn ang="0">
                <a:pos x="75" y="55"/>
              </a:cxn>
              <a:cxn ang="0">
                <a:pos x="109" y="89"/>
              </a:cxn>
              <a:cxn ang="0">
                <a:pos x="109" y="106"/>
              </a:cxn>
              <a:cxn ang="0">
                <a:pos x="43" y="95"/>
              </a:cxn>
              <a:cxn ang="0">
                <a:pos x="81" y="73"/>
              </a:cxn>
              <a:cxn ang="0">
                <a:pos x="85" y="77"/>
              </a:cxn>
              <a:cxn ang="0">
                <a:pos x="63" y="115"/>
              </a:cxn>
              <a:cxn ang="0">
                <a:pos x="85" y="77"/>
              </a:cxn>
              <a:cxn ang="0">
                <a:pos x="75" y="126"/>
              </a:cxn>
              <a:cxn ang="0">
                <a:pos x="96" y="89"/>
              </a:cxn>
            </a:cxnLst>
            <a:rect l="txL" t="txT" r="txR" b="tx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lIns="68580" tIns="34290" rIns="68580" bIns="34290" anchor="t"/>
          <a:p>
            <a:endParaRPr>
              <a:solidFill>
                <a:srgbClr val="000000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  <p:sp>
        <p:nvSpPr>
          <p:cNvPr id="5148" name="Freeform 17"/>
          <p:cNvSpPr>
            <a:spLocks noEditPoints="1"/>
          </p:cNvSpPr>
          <p:nvPr/>
        </p:nvSpPr>
        <p:spPr>
          <a:xfrm>
            <a:off x="7672388" y="3598863"/>
            <a:ext cx="536575" cy="544512"/>
          </a:xfrm>
          <a:custGeom>
            <a:avLst/>
            <a:gdLst>
              <a:gd name="txL" fmla="*/ 0 w 174"/>
              <a:gd name="txT" fmla="*/ 0 h 176"/>
              <a:gd name="txR" fmla="*/ 174 w 174"/>
              <a:gd name="txB" fmla="*/ 176 h 176"/>
            </a:gdLst>
            <a:ahLst/>
            <a:cxnLst>
              <a:cxn ang="0">
                <a:pos x="90" y="14"/>
              </a:cxn>
              <a:cxn ang="0">
                <a:pos x="90" y="0"/>
              </a:cxn>
              <a:cxn ang="0">
                <a:pos x="80" y="0"/>
              </a:cxn>
              <a:cxn ang="0">
                <a:pos x="80" y="14"/>
              </a:cxn>
              <a:cxn ang="0">
                <a:pos x="0" y="14"/>
              </a:cxn>
              <a:cxn ang="0">
                <a:pos x="0" y="40"/>
              </a:cxn>
              <a:cxn ang="0">
                <a:pos x="9" y="40"/>
              </a:cxn>
              <a:cxn ang="0">
                <a:pos x="9" y="138"/>
              </a:cxn>
              <a:cxn ang="0">
                <a:pos x="70" y="138"/>
              </a:cxn>
              <a:cxn ang="0">
                <a:pos x="33" y="168"/>
              </a:cxn>
              <a:cxn ang="0">
                <a:pos x="39" y="176"/>
              </a:cxn>
              <a:cxn ang="0">
                <a:pos x="86" y="138"/>
              </a:cxn>
              <a:cxn ang="0">
                <a:pos x="86" y="138"/>
              </a:cxn>
              <a:cxn ang="0">
                <a:pos x="133" y="176"/>
              </a:cxn>
              <a:cxn ang="0">
                <a:pos x="140" y="168"/>
              </a:cxn>
              <a:cxn ang="0">
                <a:pos x="102" y="138"/>
              </a:cxn>
              <a:cxn ang="0">
                <a:pos x="164" y="138"/>
              </a:cxn>
              <a:cxn ang="0">
                <a:pos x="164" y="40"/>
              </a:cxn>
              <a:cxn ang="0">
                <a:pos x="174" y="40"/>
              </a:cxn>
              <a:cxn ang="0">
                <a:pos x="174" y="14"/>
              </a:cxn>
              <a:cxn ang="0">
                <a:pos x="90" y="14"/>
              </a:cxn>
              <a:cxn ang="0">
                <a:pos x="154" y="128"/>
              </a:cxn>
              <a:cxn ang="0">
                <a:pos x="19" y="128"/>
              </a:cxn>
              <a:cxn ang="0">
                <a:pos x="19" y="40"/>
              </a:cxn>
              <a:cxn ang="0">
                <a:pos x="154" y="40"/>
              </a:cxn>
              <a:cxn ang="0">
                <a:pos x="154" y="128"/>
              </a:cxn>
              <a:cxn ang="0">
                <a:pos x="51" y="105"/>
              </a:cxn>
              <a:cxn ang="0">
                <a:pos x="51" y="79"/>
              </a:cxn>
              <a:cxn ang="0">
                <a:pos x="77" y="79"/>
              </a:cxn>
              <a:cxn ang="0">
                <a:pos x="51" y="53"/>
              </a:cxn>
              <a:cxn ang="0">
                <a:pos x="25" y="79"/>
              </a:cxn>
              <a:cxn ang="0">
                <a:pos x="51" y="105"/>
              </a:cxn>
              <a:cxn ang="0">
                <a:pos x="59" y="112"/>
              </a:cxn>
              <a:cxn ang="0">
                <a:pos x="85" y="86"/>
              </a:cxn>
              <a:cxn ang="0">
                <a:pos x="59" y="86"/>
              </a:cxn>
              <a:cxn ang="0">
                <a:pos x="59" y="112"/>
              </a:cxn>
              <a:cxn ang="0">
                <a:pos x="138" y="59"/>
              </a:cxn>
              <a:cxn ang="0">
                <a:pos x="105" y="59"/>
              </a:cxn>
              <a:cxn ang="0">
                <a:pos x="105" y="69"/>
              </a:cxn>
              <a:cxn ang="0">
                <a:pos x="138" y="69"/>
              </a:cxn>
              <a:cxn ang="0">
                <a:pos x="138" y="59"/>
              </a:cxn>
              <a:cxn ang="0">
                <a:pos x="138" y="77"/>
              </a:cxn>
              <a:cxn ang="0">
                <a:pos x="105" y="77"/>
              </a:cxn>
              <a:cxn ang="0">
                <a:pos x="105" y="87"/>
              </a:cxn>
              <a:cxn ang="0">
                <a:pos x="138" y="87"/>
              </a:cxn>
              <a:cxn ang="0">
                <a:pos x="138" y="77"/>
              </a:cxn>
              <a:cxn ang="0">
                <a:pos x="138" y="96"/>
              </a:cxn>
              <a:cxn ang="0">
                <a:pos x="105" y="96"/>
              </a:cxn>
              <a:cxn ang="0">
                <a:pos x="105" y="106"/>
              </a:cxn>
              <a:cxn ang="0">
                <a:pos x="138" y="106"/>
              </a:cxn>
              <a:cxn ang="0">
                <a:pos x="138" y="96"/>
              </a:cxn>
            </a:cxnLst>
            <a:rect l="txL" t="txT" r="txR" b="tx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49" name="Freeform 12"/>
          <p:cNvSpPr>
            <a:spLocks noEditPoints="1"/>
          </p:cNvSpPr>
          <p:nvPr/>
        </p:nvSpPr>
        <p:spPr>
          <a:xfrm>
            <a:off x="2501900" y="3603625"/>
            <a:ext cx="523875" cy="525463"/>
          </a:xfrm>
          <a:custGeom>
            <a:avLst/>
            <a:gdLst>
              <a:gd name="txL" fmla="*/ 0 w 170"/>
              <a:gd name="txT" fmla="*/ 0 h 170"/>
              <a:gd name="txR" fmla="*/ 170 w 170"/>
              <a:gd name="txB" fmla="*/ 170 h 170"/>
            </a:gdLst>
            <a:ahLst/>
            <a:cxnLst>
              <a:cxn ang="0">
                <a:pos x="85" y="0"/>
              </a:cxn>
              <a:cxn ang="0">
                <a:pos x="0" y="86"/>
              </a:cxn>
              <a:cxn ang="0">
                <a:pos x="85" y="170"/>
              </a:cxn>
              <a:cxn ang="0">
                <a:pos x="145" y="145"/>
              </a:cxn>
              <a:cxn ang="0">
                <a:pos x="145" y="25"/>
              </a:cxn>
              <a:cxn ang="0">
                <a:pos x="85" y="155"/>
              </a:cxn>
              <a:cxn ang="0">
                <a:pos x="15" y="86"/>
              </a:cxn>
              <a:cxn ang="0">
                <a:pos x="85" y="15"/>
              </a:cxn>
              <a:cxn ang="0">
                <a:pos x="155" y="85"/>
              </a:cxn>
              <a:cxn ang="0">
                <a:pos x="139" y="69"/>
              </a:cxn>
              <a:cxn ang="0">
                <a:pos x="121" y="45"/>
              </a:cxn>
              <a:cxn ang="0">
                <a:pos x="134" y="70"/>
              </a:cxn>
              <a:cxn ang="0">
                <a:pos x="136" y="88"/>
              </a:cxn>
              <a:cxn ang="0">
                <a:pos x="85" y="136"/>
              </a:cxn>
              <a:cxn ang="0">
                <a:pos x="47" y="119"/>
              </a:cxn>
              <a:cxn ang="0">
                <a:pos x="41" y="109"/>
              </a:cxn>
              <a:cxn ang="0">
                <a:pos x="34" y="91"/>
              </a:cxn>
              <a:cxn ang="0">
                <a:pos x="35" y="72"/>
              </a:cxn>
              <a:cxn ang="0">
                <a:pos x="53" y="63"/>
              </a:cxn>
              <a:cxn ang="0">
                <a:pos x="57" y="113"/>
              </a:cxn>
              <a:cxn ang="0">
                <a:pos x="69" y="121"/>
              </a:cxn>
              <a:cxn ang="0">
                <a:pos x="88" y="124"/>
              </a:cxn>
              <a:cxn ang="0">
                <a:pos x="124" y="85"/>
              </a:cxn>
              <a:cxn ang="0">
                <a:pos x="109" y="57"/>
              </a:cxn>
              <a:cxn ang="0">
                <a:pos x="119" y="85"/>
              </a:cxn>
              <a:cxn ang="0">
                <a:pos x="89" y="119"/>
              </a:cxn>
              <a:cxn ang="0">
                <a:pos x="71" y="116"/>
              </a:cxn>
              <a:cxn ang="0">
                <a:pos x="51" y="85"/>
              </a:cxn>
              <a:cxn ang="0">
                <a:pos x="75" y="85"/>
              </a:cxn>
              <a:cxn ang="0">
                <a:pos x="85" y="95"/>
              </a:cxn>
              <a:cxn ang="0">
                <a:pos x="85" y="75"/>
              </a:cxn>
              <a:cxn ang="0">
                <a:pos x="39" y="39"/>
              </a:cxn>
              <a:cxn ang="0">
                <a:pos x="40" y="50"/>
              </a:cxn>
              <a:cxn ang="0">
                <a:pos x="22" y="81"/>
              </a:cxn>
              <a:cxn ang="0">
                <a:pos x="35" y="112"/>
              </a:cxn>
              <a:cxn ang="0">
                <a:pos x="41" y="123"/>
              </a:cxn>
              <a:cxn ang="0">
                <a:pos x="45" y="125"/>
              </a:cxn>
              <a:cxn ang="0">
                <a:pos x="125" y="125"/>
              </a:cxn>
              <a:cxn ang="0">
                <a:pos x="148" y="79"/>
              </a:cxn>
            </a:cxnLst>
            <a:rect l="txL" t="txT" r="txR" b="tx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50" name="Freeform 18"/>
          <p:cNvSpPr>
            <a:spLocks noEditPoints="1"/>
          </p:cNvSpPr>
          <p:nvPr/>
        </p:nvSpPr>
        <p:spPr>
          <a:xfrm>
            <a:off x="9388475" y="3629025"/>
            <a:ext cx="539750" cy="463550"/>
          </a:xfrm>
          <a:custGeom>
            <a:avLst/>
            <a:gdLst>
              <a:gd name="txL" fmla="*/ 0 w 374"/>
              <a:gd name="txT" fmla="*/ 0 h 322"/>
              <a:gd name="txR" fmla="*/ 374 w 374"/>
              <a:gd name="txB" fmla="*/ 322 h 322"/>
            </a:gdLst>
            <a:ahLst/>
            <a:cxnLst>
              <a:cxn ang="0">
                <a:pos x="333" y="75"/>
              </a:cxn>
              <a:cxn ang="0">
                <a:pos x="43" y="75"/>
              </a:cxn>
              <a:cxn ang="0">
                <a:pos x="43" y="279"/>
              </a:cxn>
              <a:cxn ang="0">
                <a:pos x="333" y="279"/>
              </a:cxn>
              <a:cxn ang="0">
                <a:pos x="333" y="75"/>
              </a:cxn>
              <a:cxn ang="0">
                <a:pos x="133" y="139"/>
              </a:cxn>
              <a:cxn ang="0">
                <a:pos x="71" y="165"/>
              </a:cxn>
              <a:cxn ang="0">
                <a:pos x="71" y="148"/>
              </a:cxn>
              <a:cxn ang="0">
                <a:pos x="118" y="131"/>
              </a:cxn>
              <a:cxn ang="0">
                <a:pos x="71" y="113"/>
              </a:cxn>
              <a:cxn ang="0">
                <a:pos x="71" y="96"/>
              </a:cxn>
              <a:cxn ang="0">
                <a:pos x="133" y="124"/>
              </a:cxn>
              <a:cxn ang="0">
                <a:pos x="133" y="139"/>
              </a:cxn>
              <a:cxn ang="0">
                <a:pos x="213" y="163"/>
              </a:cxn>
              <a:cxn ang="0">
                <a:pos x="153" y="163"/>
              </a:cxn>
              <a:cxn ang="0">
                <a:pos x="153" y="148"/>
              </a:cxn>
              <a:cxn ang="0">
                <a:pos x="213" y="148"/>
              </a:cxn>
              <a:cxn ang="0">
                <a:pos x="213" y="163"/>
              </a:cxn>
              <a:cxn ang="0">
                <a:pos x="0" y="0"/>
              </a:cxn>
              <a:cxn ang="0">
                <a:pos x="0" y="322"/>
              </a:cxn>
              <a:cxn ang="0">
                <a:pos x="374" y="322"/>
              </a:cxn>
              <a:cxn ang="0">
                <a:pos x="374" y="0"/>
              </a:cxn>
              <a:cxn ang="0">
                <a:pos x="0" y="0"/>
              </a:cxn>
              <a:cxn ang="0">
                <a:pos x="354" y="300"/>
              </a:cxn>
              <a:cxn ang="0">
                <a:pos x="22" y="300"/>
              </a:cxn>
              <a:cxn ang="0">
                <a:pos x="22" y="53"/>
              </a:cxn>
              <a:cxn ang="0">
                <a:pos x="354" y="53"/>
              </a:cxn>
              <a:cxn ang="0">
                <a:pos x="354" y="300"/>
              </a:cxn>
            </a:cxnLst>
            <a:rect l="txL" t="txT" r="txR" b="txB"/>
            <a:pathLst>
              <a:path w="374" h="322">
                <a:moveTo>
                  <a:pt x="333" y="75"/>
                </a:moveTo>
                <a:lnTo>
                  <a:pt x="43" y="75"/>
                </a:lnTo>
                <a:lnTo>
                  <a:pt x="43" y="279"/>
                </a:lnTo>
                <a:lnTo>
                  <a:pt x="333" y="279"/>
                </a:lnTo>
                <a:lnTo>
                  <a:pt x="333" y="75"/>
                </a:lnTo>
                <a:close/>
                <a:moveTo>
                  <a:pt x="133" y="139"/>
                </a:moveTo>
                <a:lnTo>
                  <a:pt x="71" y="165"/>
                </a:lnTo>
                <a:lnTo>
                  <a:pt x="71" y="148"/>
                </a:lnTo>
                <a:lnTo>
                  <a:pt x="118" y="131"/>
                </a:lnTo>
                <a:lnTo>
                  <a:pt x="71" y="113"/>
                </a:lnTo>
                <a:lnTo>
                  <a:pt x="71" y="96"/>
                </a:lnTo>
                <a:lnTo>
                  <a:pt x="133" y="124"/>
                </a:lnTo>
                <a:lnTo>
                  <a:pt x="133" y="139"/>
                </a:lnTo>
                <a:close/>
                <a:moveTo>
                  <a:pt x="213" y="163"/>
                </a:moveTo>
                <a:lnTo>
                  <a:pt x="153" y="163"/>
                </a:lnTo>
                <a:lnTo>
                  <a:pt x="153" y="148"/>
                </a:lnTo>
                <a:lnTo>
                  <a:pt x="213" y="148"/>
                </a:lnTo>
                <a:lnTo>
                  <a:pt x="213" y="163"/>
                </a:lnTo>
                <a:close/>
                <a:moveTo>
                  <a:pt x="0" y="0"/>
                </a:moveTo>
                <a:lnTo>
                  <a:pt x="0" y="322"/>
                </a:lnTo>
                <a:lnTo>
                  <a:pt x="374" y="322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354" y="300"/>
                </a:moveTo>
                <a:lnTo>
                  <a:pt x="22" y="300"/>
                </a:lnTo>
                <a:lnTo>
                  <a:pt x="22" y="53"/>
                </a:lnTo>
                <a:lnTo>
                  <a:pt x="354" y="53"/>
                </a:lnTo>
                <a:lnTo>
                  <a:pt x="354" y="30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5151" name="组合 9"/>
          <p:cNvGrpSpPr/>
          <p:nvPr/>
        </p:nvGrpSpPr>
        <p:grpSpPr>
          <a:xfrm>
            <a:off x="5895975" y="3603625"/>
            <a:ext cx="655638" cy="455613"/>
            <a:chOff x="0" y="0"/>
            <a:chExt cx="655226" cy="455058"/>
          </a:xfrm>
        </p:grpSpPr>
        <p:sp>
          <p:nvSpPr>
            <p:cNvPr id="5152" name="Freeform 32"/>
            <p:cNvSpPr>
              <a:spLocks noEditPoints="1"/>
            </p:cNvSpPr>
            <p:nvPr/>
          </p:nvSpPr>
          <p:spPr>
            <a:xfrm>
              <a:off x="0" y="95043"/>
              <a:ext cx="655226" cy="328333"/>
            </a:xfrm>
            <a:custGeom>
              <a:avLst/>
              <a:gdLst>
                <a:gd name="txL" fmla="*/ 0 w 212"/>
                <a:gd name="txT" fmla="*/ 0 h 106"/>
                <a:gd name="txR" fmla="*/ 212 w 212"/>
                <a:gd name="txB" fmla="*/ 106 h 106"/>
              </a:gdLst>
              <a:ahLst/>
              <a:cxnLst>
                <a:cxn ang="0">
                  <a:pos x="71" y="17"/>
                </a:cxn>
                <a:cxn ang="0">
                  <a:pos x="70" y="8"/>
                </a:cxn>
                <a:cxn ang="0">
                  <a:pos x="65" y="6"/>
                </a:cxn>
                <a:cxn ang="0">
                  <a:pos x="34" y="33"/>
                </a:cxn>
                <a:cxn ang="0">
                  <a:pos x="36" y="50"/>
                </a:cxn>
                <a:cxn ang="0">
                  <a:pos x="39" y="60"/>
                </a:cxn>
                <a:cxn ang="0">
                  <a:pos x="39" y="65"/>
                </a:cxn>
                <a:cxn ang="0">
                  <a:pos x="30" y="74"/>
                </a:cxn>
                <a:cxn ang="0">
                  <a:pos x="1" y="89"/>
                </a:cxn>
                <a:cxn ang="0">
                  <a:pos x="25" y="106"/>
                </a:cxn>
                <a:cxn ang="0">
                  <a:pos x="25" y="93"/>
                </a:cxn>
                <a:cxn ang="0">
                  <a:pos x="25" y="91"/>
                </a:cxn>
                <a:cxn ang="0">
                  <a:pos x="46" y="76"/>
                </a:cxn>
                <a:cxn ang="0">
                  <a:pos x="69" y="67"/>
                </a:cxn>
                <a:cxn ang="0">
                  <a:pos x="66" y="65"/>
                </a:cxn>
                <a:cxn ang="0">
                  <a:pos x="70" y="52"/>
                </a:cxn>
                <a:cxn ang="0">
                  <a:pos x="75" y="45"/>
                </a:cxn>
                <a:cxn ang="0">
                  <a:pos x="70" y="24"/>
                </a:cxn>
                <a:cxn ang="0">
                  <a:pos x="211" y="89"/>
                </a:cxn>
                <a:cxn ang="0">
                  <a:pos x="182" y="74"/>
                </a:cxn>
                <a:cxn ang="0">
                  <a:pos x="173" y="65"/>
                </a:cxn>
                <a:cxn ang="0">
                  <a:pos x="173" y="59"/>
                </a:cxn>
                <a:cxn ang="0">
                  <a:pos x="177" y="49"/>
                </a:cxn>
                <a:cxn ang="0">
                  <a:pos x="178" y="37"/>
                </a:cxn>
                <a:cxn ang="0">
                  <a:pos x="178" y="23"/>
                </a:cxn>
                <a:cxn ang="0">
                  <a:pos x="174" y="8"/>
                </a:cxn>
                <a:cxn ang="0">
                  <a:pos x="168" y="6"/>
                </a:cxn>
                <a:cxn ang="0">
                  <a:pos x="139" y="12"/>
                </a:cxn>
                <a:cxn ang="0">
                  <a:pos x="139" y="15"/>
                </a:cxn>
                <a:cxn ang="0">
                  <a:pos x="140" y="17"/>
                </a:cxn>
                <a:cxn ang="0">
                  <a:pos x="138" y="41"/>
                </a:cxn>
                <a:cxn ang="0">
                  <a:pos x="139" y="50"/>
                </a:cxn>
                <a:cxn ang="0">
                  <a:pos x="142" y="60"/>
                </a:cxn>
                <a:cxn ang="0">
                  <a:pos x="143" y="65"/>
                </a:cxn>
                <a:cxn ang="0">
                  <a:pos x="156" y="72"/>
                </a:cxn>
                <a:cxn ang="0">
                  <a:pos x="170" y="78"/>
                </a:cxn>
                <a:cxn ang="0">
                  <a:pos x="187" y="92"/>
                </a:cxn>
                <a:cxn ang="0">
                  <a:pos x="187" y="101"/>
                </a:cxn>
                <a:cxn ang="0">
                  <a:pos x="212" y="106"/>
                </a:cxn>
              </a:cxnLst>
              <a:rect l="txL" t="txT" r="txR" b="tx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lIns="68580" tIns="34290" rIns="68580" bIns="34290"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53" name="Freeform 33"/>
            <p:cNvSpPr/>
            <p:nvPr/>
          </p:nvSpPr>
          <p:spPr>
            <a:xfrm>
              <a:off x="96484" y="0"/>
              <a:ext cx="462258" cy="455058"/>
            </a:xfrm>
            <a:custGeom>
              <a:avLst/>
              <a:gdLst>
                <a:gd name="txL" fmla="*/ 0 w 150"/>
                <a:gd name="txT" fmla="*/ 0 h 147"/>
                <a:gd name="txR" fmla="*/ 150 w 150"/>
                <a:gd name="txB" fmla="*/ 147 h 147"/>
              </a:gdLst>
              <a:ahLst/>
              <a:cxnLst>
                <a:cxn ang="0">
                  <a:pos x="102" y="17"/>
                </a:cxn>
                <a:cxn ang="0">
                  <a:pos x="103" y="32"/>
                </a:cxn>
                <a:cxn ang="0">
                  <a:pos x="102" y="46"/>
                </a:cxn>
                <a:cxn ang="0">
                  <a:pos x="104" y="50"/>
                </a:cxn>
                <a:cxn ang="0">
                  <a:pos x="104" y="62"/>
                </a:cxn>
                <a:cxn ang="0">
                  <a:pos x="102" y="68"/>
                </a:cxn>
                <a:cxn ang="0">
                  <a:pos x="97" y="72"/>
                </a:cxn>
                <a:cxn ang="0">
                  <a:pos x="96" y="82"/>
                </a:cxn>
                <a:cxn ang="0">
                  <a:pos x="92" y="90"/>
                </a:cxn>
                <a:cxn ang="0">
                  <a:pos x="96" y="90"/>
                </a:cxn>
                <a:cxn ang="0">
                  <a:pos x="102" y="101"/>
                </a:cxn>
                <a:cxn ang="0">
                  <a:pos x="109" y="103"/>
                </a:cxn>
                <a:cxn ang="0">
                  <a:pos x="132" y="113"/>
                </a:cxn>
                <a:cxn ang="0">
                  <a:pos x="150" y="124"/>
                </a:cxn>
                <a:cxn ang="0">
                  <a:pos x="150" y="147"/>
                </a:cxn>
                <a:cxn ang="0">
                  <a:pos x="0" y="147"/>
                </a:cxn>
                <a:cxn ang="0">
                  <a:pos x="0" y="124"/>
                </a:cxn>
                <a:cxn ang="0">
                  <a:pos x="18" y="113"/>
                </a:cxn>
                <a:cxn ang="0">
                  <a:pos x="41" y="103"/>
                </a:cxn>
                <a:cxn ang="0">
                  <a:pos x="48" y="101"/>
                </a:cxn>
                <a:cxn ang="0">
                  <a:pos x="54" y="90"/>
                </a:cxn>
                <a:cxn ang="0">
                  <a:pos x="57" y="90"/>
                </a:cxn>
                <a:cxn ang="0">
                  <a:pos x="53" y="83"/>
                </a:cxn>
                <a:cxn ang="0">
                  <a:pos x="52" y="70"/>
                </a:cxn>
                <a:cxn ang="0">
                  <a:pos x="49" y="70"/>
                </a:cxn>
                <a:cxn ang="0">
                  <a:pos x="44" y="53"/>
                </a:cxn>
                <a:cxn ang="0">
                  <a:pos x="46" y="46"/>
                </a:cxn>
                <a:cxn ang="0">
                  <a:pos x="58" y="7"/>
                </a:cxn>
                <a:cxn ang="0">
                  <a:pos x="90" y="7"/>
                </a:cxn>
                <a:cxn ang="0">
                  <a:pos x="93" y="10"/>
                </a:cxn>
                <a:cxn ang="0">
                  <a:pos x="98" y="10"/>
                </a:cxn>
                <a:cxn ang="0">
                  <a:pos x="102" y="17"/>
                </a:cxn>
              </a:cxnLst>
              <a:rect l="txL" t="txT" r="txR" b="tx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lIns="68580" tIns="34290" rIns="68580" bIns="34290"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34925"/>
            <a:ext cx="12319000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直接连接符 2"/>
          <p:cNvSpPr/>
          <p:nvPr/>
        </p:nvSpPr>
        <p:spPr>
          <a:xfrm>
            <a:off x="-1254125" y="762000"/>
            <a:ext cx="508317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6148" name="直接连接符 3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6149" name="直接连接符 1"/>
          <p:cNvSpPr/>
          <p:nvPr/>
        </p:nvSpPr>
        <p:spPr>
          <a:xfrm>
            <a:off x="-1254125" y="762000"/>
            <a:ext cx="508317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6150" name="直接连接符 2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6151" name="文本框 3"/>
          <p:cNvSpPr/>
          <p:nvPr/>
        </p:nvSpPr>
        <p:spPr>
          <a:xfrm>
            <a:off x="4629150" y="500063"/>
            <a:ext cx="33147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28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    The Fraud</a:t>
            </a:r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pic>
        <p:nvPicPr>
          <p:cNvPr id="615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1633538"/>
            <a:ext cx="3327400" cy="215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矩形 6"/>
          <p:cNvSpPr/>
          <p:nvPr/>
        </p:nvSpPr>
        <p:spPr>
          <a:xfrm>
            <a:off x="2560638" y="1633538"/>
            <a:ext cx="3325812" cy="2157412"/>
          </a:xfrm>
          <a:prstGeom prst="rect">
            <a:avLst/>
          </a:prstGeom>
          <a:solidFill>
            <a:srgbClr val="42D2C4">
              <a:alpha val="39999"/>
            </a:srgbClr>
          </a:solidFill>
          <a:ln w="9525">
            <a:noFill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54" name="矩形 7"/>
          <p:cNvSpPr/>
          <p:nvPr/>
        </p:nvSpPr>
        <p:spPr>
          <a:xfrm>
            <a:off x="6635750" y="4065588"/>
            <a:ext cx="3325813" cy="2157412"/>
          </a:xfrm>
          <a:prstGeom prst="rect">
            <a:avLst/>
          </a:prstGeom>
          <a:solidFill>
            <a:srgbClr val="42D2C4">
              <a:alpha val="39999"/>
            </a:srgbClr>
          </a:solidFill>
          <a:ln w="9525">
            <a:noFill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55" name="文本框 8"/>
          <p:cNvSpPr/>
          <p:nvPr/>
        </p:nvSpPr>
        <p:spPr>
          <a:xfrm>
            <a:off x="2641600" y="1601788"/>
            <a:ext cx="3117850" cy="25622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lnSpc>
                <a:spcPct val="130000"/>
              </a:lnSpc>
            </a:pPr>
            <a:r>
              <a:rPr lang="en-US" altLang="x-none" dirty="0">
                <a:ea typeface="宋体" panose="02010600030101010101" pitchFamily="2" charset="-122"/>
              </a:rPr>
              <a:t>The criminals will </a:t>
            </a:r>
            <a:r>
              <a:rPr lang="zh-CN" altLang="en-US" dirty="0">
                <a:ea typeface="宋体" panose="02010600030101010101" pitchFamily="2" charset="-122"/>
              </a:rPr>
              <a:t>acquir</a:t>
            </a:r>
            <a:r>
              <a:rPr lang="en-US" altLang="x-none" dirty="0">
                <a:ea typeface="宋体" panose="02010600030101010101" pitchFamily="2" charset="-122"/>
              </a:rPr>
              <a:t>e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  <a:r>
              <a:rPr lang="en-US" altLang="x-none" dirty="0">
                <a:ea typeface="宋体" panose="02010600030101010101" pitchFamily="2" charset="-122"/>
              </a:rPr>
              <a:t>your</a:t>
            </a:r>
            <a:r>
              <a:rPr lang="zh-CN" altLang="en-US" dirty="0">
                <a:ea typeface="宋体" panose="02010600030101010101" pitchFamily="2" charset="-122"/>
              </a:rPr>
              <a:t> name, passport number</a:t>
            </a:r>
            <a:r>
              <a:rPr lang="en-US" altLang="x-none" dirty="0">
                <a:ea typeface="宋体" panose="02010600030101010101" pitchFamily="2" charset="-122"/>
              </a:rPr>
              <a:t> and bank account and claim that your information is misused and you are involved in a criminal case.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56" name="文本框 9"/>
          <p:cNvSpPr/>
          <p:nvPr/>
        </p:nvSpPr>
        <p:spPr>
          <a:xfrm>
            <a:off x="6773863" y="4033838"/>
            <a:ext cx="3116262" cy="22066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lnSpc>
                <a:spcPct val="130000"/>
              </a:lnSpc>
            </a:pPr>
            <a:r>
              <a:rPr lang="en-US" altLang="x-none" dirty="0">
                <a:ea typeface="宋体" panose="02010600030101010101" pitchFamily="2" charset="-122"/>
              </a:rPr>
              <a:t>Or you believe that you were involved in a criminal case and you would be manipulated through virtual kidnapping for ransom by the criminals.</a:t>
            </a:r>
            <a:endParaRPr lang="en-US" altLang="x-none" dirty="0">
              <a:ea typeface="宋体" panose="02010600030101010101" pitchFamily="2" charset="-122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2457450" y="4222750"/>
            <a:ext cx="3578225" cy="2011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dirty="0">
                <a:solidFill>
                  <a:schemeClr val="bg1"/>
                </a:solidFill>
                <a:ea typeface="宋体" panose="02010600030101010101" pitchFamily="2" charset="-122"/>
              </a:rPr>
              <a:t>The fake International Criminal Police Organization will question you, followed by a false warrant. You will be told that the only solution to save yourself is to give the caller your bank account and pin.</a:t>
            </a:r>
            <a:endParaRPr lang="en-US" altLang="x-none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6375" y="0"/>
            <a:ext cx="123174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直接连接符 2"/>
          <p:cNvSpPr/>
          <p:nvPr/>
        </p:nvSpPr>
        <p:spPr>
          <a:xfrm>
            <a:off x="-1250950" y="762000"/>
            <a:ext cx="508000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7172" name="直接连接符 3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7173" name="Freeform 5"/>
          <p:cNvSpPr/>
          <p:nvPr/>
        </p:nvSpPr>
        <p:spPr>
          <a:xfrm>
            <a:off x="5057775" y="1663700"/>
            <a:ext cx="2025650" cy="1193800"/>
          </a:xfrm>
          <a:custGeom>
            <a:avLst/>
            <a:gdLst>
              <a:gd name="txL" fmla="*/ 0 w 798"/>
              <a:gd name="txT" fmla="*/ 0 h 470"/>
              <a:gd name="txR" fmla="*/ 798 w 798"/>
              <a:gd name="txB" fmla="*/ 470 h 470"/>
            </a:gdLst>
            <a:ahLst/>
            <a:cxnLst>
              <a:cxn ang="0">
                <a:pos x="579995" y="631863"/>
              </a:cxn>
              <a:cxn ang="0">
                <a:pos x="659537" y="779463"/>
              </a:cxn>
              <a:cxn ang="0">
                <a:pos x="737422" y="631863"/>
              </a:cxn>
              <a:cxn ang="0">
                <a:pos x="1045648" y="728052"/>
              </a:cxn>
              <a:cxn ang="0">
                <a:pos x="1322388" y="230522"/>
              </a:cxn>
              <a:cxn ang="0">
                <a:pos x="0" y="227205"/>
              </a:cxn>
              <a:cxn ang="0">
                <a:pos x="275083" y="726393"/>
              </a:cxn>
              <a:cxn ang="0">
                <a:pos x="579995" y="631863"/>
              </a:cxn>
            </a:cxnLst>
            <a:rect l="txL" t="txT" r="txR" b="tx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4" name="Freeform 6"/>
          <p:cNvSpPr/>
          <p:nvPr/>
        </p:nvSpPr>
        <p:spPr>
          <a:xfrm>
            <a:off x="5035550" y="4835525"/>
            <a:ext cx="2025650" cy="1189038"/>
          </a:xfrm>
          <a:custGeom>
            <a:avLst/>
            <a:gdLst>
              <a:gd name="txL" fmla="*/ 0 w 798"/>
              <a:gd name="txT" fmla="*/ 0 h 468"/>
              <a:gd name="txR" fmla="*/ 798 w 798"/>
              <a:gd name="txB" fmla="*/ 468 h 468"/>
            </a:gdLst>
            <a:ahLst/>
            <a:cxnLst>
              <a:cxn ang="0">
                <a:pos x="594909" y="144310"/>
              </a:cxn>
              <a:cxn ang="0">
                <a:pos x="672794" y="0"/>
              </a:cxn>
              <a:cxn ang="0">
                <a:pos x="747365" y="144310"/>
              </a:cxn>
              <a:cxn ang="0">
                <a:pos x="1050619" y="51421"/>
              </a:cxn>
              <a:cxn ang="0">
                <a:pos x="1322388" y="552359"/>
              </a:cxn>
              <a:cxn ang="0">
                <a:pos x="0" y="539089"/>
              </a:cxn>
              <a:cxn ang="0">
                <a:pos x="280055" y="43127"/>
              </a:cxn>
              <a:cxn ang="0">
                <a:pos x="594909" y="144310"/>
              </a:cxn>
            </a:cxnLst>
            <a:rect l="txL" t="txT" r="txR" b="tx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5" name="Freeform 7"/>
          <p:cNvSpPr/>
          <p:nvPr/>
        </p:nvSpPr>
        <p:spPr>
          <a:xfrm>
            <a:off x="3975100" y="3854450"/>
            <a:ext cx="1454150" cy="1771650"/>
          </a:xfrm>
          <a:custGeom>
            <a:avLst/>
            <a:gdLst>
              <a:gd name="txL" fmla="*/ 0 w 573"/>
              <a:gd name="txT" fmla="*/ 0 h 697"/>
              <a:gd name="txR" fmla="*/ 573 w 573"/>
              <a:gd name="txB" fmla="*/ 697 h 697"/>
            </a:gdLst>
            <a:ahLst/>
            <a:cxnLst>
              <a:cxn ang="0">
                <a:pos x="644481" y="328305"/>
              </a:cxn>
              <a:cxn ang="0">
                <a:pos x="806843" y="321673"/>
              </a:cxn>
              <a:cxn ang="0">
                <a:pos x="722349" y="459295"/>
              </a:cxn>
              <a:cxn ang="0">
                <a:pos x="949325" y="669875"/>
              </a:cxn>
              <a:cxn ang="0">
                <a:pos x="652764" y="1155700"/>
              </a:cxn>
              <a:cxn ang="0">
                <a:pos x="0" y="4974"/>
              </a:cxn>
              <a:cxn ang="0">
                <a:pos x="569926" y="0"/>
              </a:cxn>
              <a:cxn ang="0">
                <a:pos x="644481" y="328305"/>
              </a:cxn>
            </a:cxnLst>
            <a:rect l="txL" t="txT" r="txR" b="tx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6" name="Freeform 8"/>
          <p:cNvSpPr/>
          <p:nvPr/>
        </p:nvSpPr>
        <p:spPr>
          <a:xfrm>
            <a:off x="3978275" y="2047875"/>
            <a:ext cx="1463675" cy="1770063"/>
          </a:xfrm>
          <a:custGeom>
            <a:avLst/>
            <a:gdLst>
              <a:gd name="txL" fmla="*/ 0 w 577"/>
              <a:gd name="txT" fmla="*/ 0 h 697"/>
              <a:gd name="txR" fmla="*/ 577 w 577"/>
              <a:gd name="txB" fmla="*/ 697 h 697"/>
            </a:gdLst>
            <a:ahLst/>
            <a:cxnLst>
              <a:cxn ang="0">
                <a:pos x="698951" y="734541"/>
              </a:cxn>
              <a:cxn ang="0">
                <a:pos x="790047" y="868848"/>
              </a:cxn>
              <a:cxn ang="0">
                <a:pos x="627731" y="868848"/>
              </a:cxn>
              <a:cxn ang="0">
                <a:pos x="568105" y="1155700"/>
              </a:cxn>
              <a:cxn ang="0">
                <a:pos x="0" y="1142435"/>
              </a:cxn>
              <a:cxn ang="0">
                <a:pos x="665826" y="0"/>
              </a:cxn>
              <a:cxn ang="0">
                <a:pos x="955675" y="489141"/>
              </a:cxn>
              <a:cxn ang="0">
                <a:pos x="698951" y="734541"/>
              </a:cxn>
            </a:cxnLst>
            <a:rect l="txL" t="txT" r="txR" b="tx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7" name="Freeform 9"/>
          <p:cNvSpPr/>
          <p:nvPr/>
        </p:nvSpPr>
        <p:spPr>
          <a:xfrm>
            <a:off x="6689725" y="3870325"/>
            <a:ext cx="1463675" cy="1770063"/>
          </a:xfrm>
          <a:custGeom>
            <a:avLst/>
            <a:gdLst>
              <a:gd name="txL" fmla="*/ 0 w 577"/>
              <a:gd name="txT" fmla="*/ 0 h 697"/>
              <a:gd name="txR" fmla="*/ 577 w 577"/>
              <a:gd name="txB" fmla="*/ 697 h 697"/>
            </a:gdLst>
            <a:ahLst/>
            <a:cxnLst>
              <a:cxn ang="0">
                <a:pos x="256724" y="419501"/>
              </a:cxn>
              <a:cxn ang="0">
                <a:pos x="165628" y="285194"/>
              </a:cxn>
              <a:cxn ang="0">
                <a:pos x="327944" y="285194"/>
              </a:cxn>
              <a:cxn ang="0">
                <a:pos x="387570" y="0"/>
              </a:cxn>
              <a:cxn ang="0">
                <a:pos x="955675" y="11607"/>
              </a:cxn>
              <a:cxn ang="0">
                <a:pos x="289849" y="1155700"/>
              </a:cxn>
              <a:cxn ang="0">
                <a:pos x="0" y="664901"/>
              </a:cxn>
              <a:cxn ang="0">
                <a:pos x="256724" y="419501"/>
              </a:cxn>
            </a:cxnLst>
            <a:rect l="txL" t="txT" r="txR" b="tx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8" name="Freeform 10"/>
          <p:cNvSpPr/>
          <p:nvPr/>
        </p:nvSpPr>
        <p:spPr>
          <a:xfrm>
            <a:off x="6696075" y="2057400"/>
            <a:ext cx="1457325" cy="1770063"/>
          </a:xfrm>
          <a:custGeom>
            <a:avLst/>
            <a:gdLst>
              <a:gd name="txL" fmla="*/ 0 w 574"/>
              <a:gd name="txT" fmla="*/ 0 h 697"/>
              <a:gd name="txR" fmla="*/ 574 w 574"/>
              <a:gd name="txB" fmla="*/ 697 h 697"/>
            </a:gdLst>
            <a:ahLst/>
            <a:cxnLst>
              <a:cxn ang="0">
                <a:pos x="0" y="485825"/>
              </a:cxn>
              <a:cxn ang="0">
                <a:pos x="294882" y="0"/>
              </a:cxn>
              <a:cxn ang="0">
                <a:pos x="950913" y="1147409"/>
              </a:cxn>
              <a:cxn ang="0">
                <a:pos x="382685" y="1155700"/>
              </a:cxn>
              <a:cxn ang="0">
                <a:pos x="314762" y="842318"/>
              </a:cxn>
              <a:cxn ang="0">
                <a:pos x="150755" y="847292"/>
              </a:cxn>
              <a:cxn ang="0">
                <a:pos x="238557" y="709669"/>
              </a:cxn>
              <a:cxn ang="0">
                <a:pos x="0" y="485825"/>
              </a:cxn>
            </a:cxnLst>
            <a:rect l="txL" t="txT" r="txR" b="tx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lIns="68580" tIns="34290" rIns="68580" bIns="34290"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7179" name="Group 12"/>
          <p:cNvGrpSpPr/>
          <p:nvPr/>
        </p:nvGrpSpPr>
        <p:grpSpPr>
          <a:xfrm>
            <a:off x="4341813" y="4340225"/>
            <a:ext cx="700087" cy="571500"/>
            <a:chOff x="0" y="0"/>
            <a:chExt cx="509139" cy="414300"/>
          </a:xfrm>
        </p:grpSpPr>
        <p:sp>
          <p:nvSpPr>
            <p:cNvPr id="7180" name="Freeform 5"/>
            <p:cNvSpPr>
              <a:spLocks noEditPoints="1"/>
            </p:cNvSpPr>
            <p:nvPr/>
          </p:nvSpPr>
          <p:spPr>
            <a:xfrm>
              <a:off x="0" y="0"/>
              <a:ext cx="509139" cy="414300"/>
            </a:xfrm>
            <a:custGeom>
              <a:avLst/>
              <a:gdLst>
                <a:gd name="txL" fmla="*/ 0 w 153"/>
                <a:gd name="txT" fmla="*/ 0 h 125"/>
                <a:gd name="txR" fmla="*/ 153 w 153"/>
                <a:gd name="txB" fmla="*/ 125 h 125"/>
              </a:gdLst>
              <a:ahLst/>
              <a:cxnLst>
                <a:cxn ang="0">
                  <a:pos x="78" y="0"/>
                </a:cxn>
                <a:cxn ang="0">
                  <a:pos x="0" y="69"/>
                </a:cxn>
                <a:cxn ang="0">
                  <a:pos x="15" y="69"/>
                </a:cxn>
                <a:cxn ang="0">
                  <a:pos x="21" y="64"/>
                </a:cxn>
                <a:cxn ang="0">
                  <a:pos x="21" y="121"/>
                </a:cxn>
                <a:cxn ang="0">
                  <a:pos x="24" y="125"/>
                </a:cxn>
                <a:cxn ang="0">
                  <a:pos x="62" y="125"/>
                </a:cxn>
                <a:cxn ang="0">
                  <a:pos x="63" y="93"/>
                </a:cxn>
                <a:cxn ang="0">
                  <a:pos x="67" y="88"/>
                </a:cxn>
                <a:cxn ang="0">
                  <a:pos x="83" y="88"/>
                </a:cxn>
                <a:cxn ang="0">
                  <a:pos x="89" y="93"/>
                </a:cxn>
                <a:cxn ang="0">
                  <a:pos x="89" y="125"/>
                </a:cxn>
                <a:cxn ang="0">
                  <a:pos x="126" y="125"/>
                </a:cxn>
                <a:cxn ang="0">
                  <a:pos x="130" y="120"/>
                </a:cxn>
                <a:cxn ang="0">
                  <a:pos x="130" y="63"/>
                </a:cxn>
                <a:cxn ang="0">
                  <a:pos x="136" y="69"/>
                </a:cxn>
                <a:cxn ang="0">
                  <a:pos x="153" y="69"/>
                </a:cxn>
                <a:cxn ang="0">
                  <a:pos x="78" y="0"/>
                </a:cxn>
                <a:cxn ang="0">
                  <a:pos x="76" y="76"/>
                </a:cxn>
                <a:cxn ang="0">
                  <a:pos x="60" y="60"/>
                </a:cxn>
                <a:cxn ang="0">
                  <a:pos x="76" y="43"/>
                </a:cxn>
                <a:cxn ang="0">
                  <a:pos x="92" y="60"/>
                </a:cxn>
                <a:cxn ang="0">
                  <a:pos x="76" y="76"/>
                </a:cxn>
              </a:cxnLst>
              <a:rect l="txL" t="txT" r="txR" b="tx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81" name="Freeform 6"/>
            <p:cNvSpPr/>
            <p:nvPr/>
          </p:nvSpPr>
          <p:spPr>
            <a:xfrm>
              <a:off x="399325" y="52411"/>
              <a:ext cx="49916" cy="102328"/>
            </a:xfrm>
            <a:custGeom>
              <a:avLst/>
              <a:gdLst>
                <a:gd name="txL" fmla="*/ 0 w 20"/>
                <a:gd name="txT" fmla="*/ 0 h 41"/>
                <a:gd name="txR" fmla="*/ 20 w 20"/>
                <a:gd name="txB" fmla="*/ 41 h 41"/>
              </a:gdLst>
              <a:ahLst/>
              <a:cxnLst>
                <a:cxn ang="0">
                  <a:pos x="20" y="41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0" y="41"/>
                </a:cxn>
              </a:cxnLst>
              <a:rect l="txL" t="txT" r="txR" b="tx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82" name="Oval 7"/>
            <p:cNvSpPr/>
            <p:nvPr/>
          </p:nvSpPr>
          <p:spPr>
            <a:xfrm>
              <a:off x="227116" y="169713"/>
              <a:ext cx="52412" cy="54907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</p:grpSp>
      <p:sp>
        <p:nvSpPr>
          <p:cNvPr id="7183" name="Freeform 34"/>
          <p:cNvSpPr/>
          <p:nvPr/>
        </p:nvSpPr>
        <p:spPr>
          <a:xfrm>
            <a:off x="7170738" y="2797175"/>
            <a:ext cx="508000" cy="450850"/>
          </a:xfrm>
          <a:custGeom>
            <a:avLst/>
            <a:gdLst>
              <a:gd name="txL" fmla="*/ 0 w 136"/>
              <a:gd name="txT" fmla="*/ 0 h 120"/>
              <a:gd name="txR" fmla="*/ 136 w 136"/>
              <a:gd name="txB" fmla="*/ 120 h 120"/>
            </a:gdLst>
            <a:ahLst/>
            <a:cxnLst>
              <a:cxn ang="0">
                <a:pos x="331787" y="117317"/>
              </a:cxn>
              <a:cxn ang="0">
                <a:pos x="165894" y="0"/>
              </a:cxn>
              <a:cxn ang="0">
                <a:pos x="0" y="117317"/>
              </a:cxn>
              <a:cxn ang="0">
                <a:pos x="90266" y="222413"/>
              </a:cxn>
              <a:cxn ang="0">
                <a:pos x="53671" y="293292"/>
              </a:cxn>
              <a:cxn ang="0">
                <a:pos x="178092" y="234634"/>
              </a:cxn>
              <a:cxn ang="0">
                <a:pos x="331787" y="117317"/>
              </a:cxn>
            </a:cxnLst>
            <a:rect l="txL" t="txT" r="txR" b="tx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68580" tIns="34290" rIns="68580" bIns="34290"/>
          <a:p>
            <a:endParaRPr>
              <a:solidFill>
                <a:srgbClr val="000000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  <p:sp>
        <p:nvSpPr>
          <p:cNvPr id="7184" name="Freeform 55"/>
          <p:cNvSpPr>
            <a:spLocks noEditPoints="1"/>
          </p:cNvSpPr>
          <p:nvPr/>
        </p:nvSpPr>
        <p:spPr>
          <a:xfrm>
            <a:off x="5759450" y="5168900"/>
            <a:ext cx="603250" cy="628650"/>
          </a:xfrm>
          <a:custGeom>
            <a:avLst/>
            <a:gdLst>
              <a:gd name="txL" fmla="*/ 0 w 129"/>
              <a:gd name="txT" fmla="*/ 0 h 135"/>
              <a:gd name="txR" fmla="*/ 129 w 129"/>
              <a:gd name="txB" fmla="*/ 135 h 135"/>
            </a:gdLst>
            <a:ahLst/>
            <a:cxnLst>
              <a:cxn ang="0">
                <a:pos x="253757" y="281274"/>
              </a:cxn>
              <a:cxn ang="0">
                <a:pos x="388279" y="79490"/>
              </a:cxn>
              <a:cxn ang="0">
                <a:pos x="388279" y="64204"/>
              </a:cxn>
              <a:cxn ang="0">
                <a:pos x="357706" y="30573"/>
              </a:cxn>
              <a:cxn ang="0">
                <a:pos x="342420" y="30573"/>
              </a:cxn>
              <a:cxn ang="0">
                <a:pos x="327133" y="48917"/>
              </a:cxn>
              <a:cxn ang="0">
                <a:pos x="308789" y="48917"/>
              </a:cxn>
              <a:cxn ang="0">
                <a:pos x="308789" y="0"/>
              </a:cxn>
              <a:cxn ang="0">
                <a:pos x="82548" y="0"/>
              </a:cxn>
              <a:cxn ang="0">
                <a:pos x="82548" y="48917"/>
              </a:cxn>
              <a:cxn ang="0">
                <a:pos x="67261" y="48917"/>
              </a:cxn>
              <a:cxn ang="0">
                <a:pos x="51974" y="30573"/>
              </a:cxn>
              <a:cxn ang="0">
                <a:pos x="36688" y="30573"/>
              </a:cxn>
              <a:cxn ang="0">
                <a:pos x="3057" y="64204"/>
              </a:cxn>
              <a:cxn ang="0">
                <a:pos x="3057" y="79490"/>
              </a:cxn>
              <a:cxn ang="0">
                <a:pos x="140637" y="281274"/>
              </a:cxn>
              <a:cxn ang="0">
                <a:pos x="180382" y="299618"/>
              </a:cxn>
              <a:cxn ang="0">
                <a:pos x="180382" y="314905"/>
              </a:cxn>
              <a:cxn ang="0">
                <a:pos x="165095" y="324077"/>
              </a:cxn>
              <a:cxn ang="0">
                <a:pos x="180382" y="330191"/>
              </a:cxn>
              <a:cxn ang="0">
                <a:pos x="180382" y="348535"/>
              </a:cxn>
              <a:cxn ang="0">
                <a:pos x="165095" y="363822"/>
              </a:cxn>
              <a:cxn ang="0">
                <a:pos x="146751" y="379108"/>
              </a:cxn>
              <a:cxn ang="0">
                <a:pos x="131465" y="394395"/>
              </a:cxn>
              <a:cxn ang="0">
                <a:pos x="149809" y="412739"/>
              </a:cxn>
              <a:cxn ang="0">
                <a:pos x="244585" y="412739"/>
              </a:cxn>
              <a:cxn ang="0">
                <a:pos x="259872" y="394395"/>
              </a:cxn>
              <a:cxn ang="0">
                <a:pos x="244585" y="379108"/>
              </a:cxn>
              <a:cxn ang="0">
                <a:pos x="226242" y="363822"/>
              </a:cxn>
              <a:cxn ang="0">
                <a:pos x="210955" y="348535"/>
              </a:cxn>
              <a:cxn ang="0">
                <a:pos x="210955" y="330191"/>
              </a:cxn>
              <a:cxn ang="0">
                <a:pos x="229299" y="324077"/>
              </a:cxn>
              <a:cxn ang="0">
                <a:pos x="210955" y="314905"/>
              </a:cxn>
              <a:cxn ang="0">
                <a:pos x="210955" y="299618"/>
              </a:cxn>
              <a:cxn ang="0">
                <a:pos x="253757" y="281274"/>
              </a:cxn>
              <a:cxn ang="0">
                <a:pos x="308789" y="64204"/>
              </a:cxn>
              <a:cxn ang="0">
                <a:pos x="327133" y="64204"/>
              </a:cxn>
              <a:cxn ang="0">
                <a:pos x="342420" y="48917"/>
              </a:cxn>
              <a:cxn ang="0">
                <a:pos x="357706" y="64204"/>
              </a:cxn>
              <a:cxn ang="0">
                <a:pos x="357706" y="79490"/>
              </a:cxn>
              <a:cxn ang="0">
                <a:pos x="278216" y="217070"/>
              </a:cxn>
              <a:cxn ang="0">
                <a:pos x="308789" y="64204"/>
              </a:cxn>
              <a:cxn ang="0">
                <a:pos x="110063" y="220127"/>
              </a:cxn>
              <a:cxn ang="0">
                <a:pos x="30573" y="82548"/>
              </a:cxn>
              <a:cxn ang="0">
                <a:pos x="30573" y="67261"/>
              </a:cxn>
              <a:cxn ang="0">
                <a:pos x="45860" y="51975"/>
              </a:cxn>
              <a:cxn ang="0">
                <a:pos x="61146" y="67261"/>
              </a:cxn>
              <a:cxn ang="0">
                <a:pos x="79490" y="67261"/>
              </a:cxn>
              <a:cxn ang="0">
                <a:pos x="110063" y="220127"/>
              </a:cxn>
            </a:cxnLst>
            <a:rect l="txL" t="txT" r="txR" b="tx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68580" tIns="34290" rIns="68580" bIns="34290"/>
          <a:p>
            <a:endParaRPr>
              <a:solidFill>
                <a:srgbClr val="000000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  <p:grpSp>
        <p:nvGrpSpPr>
          <p:cNvPr id="7185" name="Group 25"/>
          <p:cNvGrpSpPr/>
          <p:nvPr/>
        </p:nvGrpSpPr>
        <p:grpSpPr>
          <a:xfrm>
            <a:off x="4375150" y="2797175"/>
            <a:ext cx="482600" cy="474663"/>
            <a:chOff x="0" y="0"/>
            <a:chExt cx="314468" cy="309477"/>
          </a:xfrm>
        </p:grpSpPr>
        <p:sp>
          <p:nvSpPr>
            <p:cNvPr id="7186" name="Freeform 59"/>
            <p:cNvSpPr>
              <a:spLocks noEditPoints="1"/>
            </p:cNvSpPr>
            <p:nvPr/>
          </p:nvSpPr>
          <p:spPr>
            <a:xfrm>
              <a:off x="0" y="0"/>
              <a:ext cx="314468" cy="309477"/>
            </a:xfrm>
            <a:custGeom>
              <a:avLst/>
              <a:gdLst>
                <a:gd name="txL" fmla="*/ 0 w 95"/>
                <a:gd name="txT" fmla="*/ 0 h 93"/>
                <a:gd name="txR" fmla="*/ 95 w 95"/>
                <a:gd name="txB" fmla="*/ 93 h 93"/>
              </a:gdLst>
              <a:ahLst/>
              <a:cxnLst>
                <a:cxn ang="0">
                  <a:pos x="82" y="57"/>
                </a:cxn>
                <a:cxn ang="0">
                  <a:pos x="95" y="51"/>
                </a:cxn>
                <a:cxn ang="0">
                  <a:pos x="95" y="41"/>
                </a:cxn>
                <a:cxn ang="0">
                  <a:pos x="82" y="36"/>
                </a:cxn>
                <a:cxn ang="0">
                  <a:pos x="80" y="30"/>
                </a:cxn>
                <a:cxn ang="0">
                  <a:pos x="85" y="17"/>
                </a:cxn>
                <a:cxn ang="0">
                  <a:pos x="77" y="10"/>
                </a:cxn>
                <a:cxn ang="0">
                  <a:pos x="64" y="15"/>
                </a:cxn>
                <a:cxn ang="0">
                  <a:pos x="59" y="13"/>
                </a:cxn>
                <a:cxn ang="0">
                  <a:pos x="53" y="0"/>
                </a:cxn>
                <a:cxn ang="0">
                  <a:pos x="42" y="0"/>
                </a:cxn>
                <a:cxn ang="0">
                  <a:pos x="37" y="13"/>
                </a:cxn>
                <a:cxn ang="0">
                  <a:pos x="31" y="15"/>
                </a:cxn>
                <a:cxn ang="0">
                  <a:pos x="18" y="10"/>
                </a:cxn>
                <a:cxn ang="0">
                  <a:pos x="10" y="17"/>
                </a:cxn>
                <a:cxn ang="0">
                  <a:pos x="16" y="30"/>
                </a:cxn>
                <a:cxn ang="0">
                  <a:pos x="13" y="36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13" y="57"/>
                </a:cxn>
                <a:cxn ang="0">
                  <a:pos x="16" y="63"/>
                </a:cxn>
                <a:cxn ang="0">
                  <a:pos x="11" y="76"/>
                </a:cxn>
                <a:cxn ang="0">
                  <a:pos x="18" y="83"/>
                </a:cxn>
                <a:cxn ang="0">
                  <a:pos x="31" y="78"/>
                </a:cxn>
                <a:cxn ang="0">
                  <a:pos x="37" y="80"/>
                </a:cxn>
                <a:cxn ang="0">
                  <a:pos x="43" y="93"/>
                </a:cxn>
                <a:cxn ang="0">
                  <a:pos x="53" y="93"/>
                </a:cxn>
                <a:cxn ang="0">
                  <a:pos x="59" y="80"/>
                </a:cxn>
                <a:cxn ang="0">
                  <a:pos x="64" y="78"/>
                </a:cxn>
                <a:cxn ang="0">
                  <a:pos x="78" y="83"/>
                </a:cxn>
                <a:cxn ang="0">
                  <a:pos x="85" y="75"/>
                </a:cxn>
                <a:cxn ang="0">
                  <a:pos x="80" y="63"/>
                </a:cxn>
                <a:cxn ang="0">
                  <a:pos x="82" y="57"/>
                </a:cxn>
                <a:cxn ang="0">
                  <a:pos x="48" y="61"/>
                </a:cxn>
                <a:cxn ang="0">
                  <a:pos x="33" y="46"/>
                </a:cxn>
                <a:cxn ang="0">
                  <a:pos x="48" y="32"/>
                </a:cxn>
                <a:cxn ang="0">
                  <a:pos x="63" y="46"/>
                </a:cxn>
                <a:cxn ang="0">
                  <a:pos x="48" y="61"/>
                </a:cxn>
              </a:cxnLst>
              <a:rect l="txL" t="txT" r="txR" b="tx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87" name="Oval 60"/>
            <p:cNvSpPr/>
            <p:nvPr/>
          </p:nvSpPr>
          <p:spPr>
            <a:xfrm>
              <a:off x="124789" y="122294"/>
              <a:ext cx="64890" cy="62395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</p:grpSp>
      <p:grpSp>
        <p:nvGrpSpPr>
          <p:cNvPr id="7188" name="Group 28"/>
          <p:cNvGrpSpPr/>
          <p:nvPr/>
        </p:nvGrpSpPr>
        <p:grpSpPr>
          <a:xfrm>
            <a:off x="7265988" y="4395788"/>
            <a:ext cx="411162" cy="515937"/>
            <a:chOff x="0" y="0"/>
            <a:chExt cx="324452" cy="406813"/>
          </a:xfrm>
        </p:grpSpPr>
        <p:sp>
          <p:nvSpPr>
            <p:cNvPr id="7189" name="Freeform 80"/>
            <p:cNvSpPr/>
            <p:nvPr/>
          </p:nvSpPr>
          <p:spPr>
            <a:xfrm>
              <a:off x="0" y="169713"/>
              <a:ext cx="324452" cy="134772"/>
            </a:xfrm>
            <a:custGeom>
              <a:avLst/>
              <a:gdLst>
                <a:gd name="txL" fmla="*/ 0 w 98"/>
                <a:gd name="txT" fmla="*/ 0 h 40"/>
                <a:gd name="txR" fmla="*/ 98 w 98"/>
                <a:gd name="txB" fmla="*/ 40 h 40"/>
              </a:gdLst>
              <a:ahLst/>
              <a:cxnLst>
                <a:cxn ang="0">
                  <a:pos x="49" y="16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49" y="40"/>
                </a:cxn>
                <a:cxn ang="0">
                  <a:pos x="98" y="20"/>
                </a:cxn>
                <a:cxn ang="0">
                  <a:pos x="98" y="5"/>
                </a:cxn>
                <a:cxn ang="0">
                  <a:pos x="96" y="0"/>
                </a:cxn>
                <a:cxn ang="0">
                  <a:pos x="49" y="16"/>
                </a:cxn>
              </a:cxnLst>
              <a:rect l="txL" t="txT" r="txR" b="tx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90" name="Freeform 81"/>
            <p:cNvSpPr/>
            <p:nvPr/>
          </p:nvSpPr>
          <p:spPr>
            <a:xfrm>
              <a:off x="0" y="274536"/>
              <a:ext cx="324452" cy="132277"/>
            </a:xfrm>
            <a:custGeom>
              <a:avLst/>
              <a:gdLst>
                <a:gd name="txL" fmla="*/ 0 w 98"/>
                <a:gd name="txT" fmla="*/ 0 h 40"/>
                <a:gd name="txR" fmla="*/ 98 w 98"/>
                <a:gd name="txB" fmla="*/ 40 h 40"/>
              </a:gdLst>
              <a:ahLst/>
              <a:cxnLst>
                <a:cxn ang="0">
                  <a:pos x="49" y="15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9"/>
                </a:cxn>
                <a:cxn ang="0">
                  <a:pos x="49" y="40"/>
                </a:cxn>
                <a:cxn ang="0">
                  <a:pos x="98" y="19"/>
                </a:cxn>
                <a:cxn ang="0">
                  <a:pos x="98" y="4"/>
                </a:cxn>
                <a:cxn ang="0">
                  <a:pos x="96" y="0"/>
                </a:cxn>
                <a:cxn ang="0">
                  <a:pos x="49" y="15"/>
                </a:cxn>
              </a:cxnLst>
              <a:rect l="txL" t="txT" r="txR" b="tx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91" name="Freeform 82"/>
            <p:cNvSpPr/>
            <p:nvPr/>
          </p:nvSpPr>
          <p:spPr>
            <a:xfrm>
              <a:off x="0" y="69882"/>
              <a:ext cx="324452" cy="137269"/>
            </a:xfrm>
            <a:custGeom>
              <a:avLst/>
              <a:gdLst>
                <a:gd name="txL" fmla="*/ 0 w 98"/>
                <a:gd name="txT" fmla="*/ 0 h 41"/>
                <a:gd name="txR" fmla="*/ 98 w 98"/>
                <a:gd name="txB" fmla="*/ 41 h 41"/>
              </a:gdLst>
              <a:ahLst/>
              <a:cxnLst>
                <a:cxn ang="0">
                  <a:pos x="96" y="0"/>
                </a:cxn>
                <a:cxn ang="0">
                  <a:pos x="49" y="15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49" y="41"/>
                </a:cxn>
                <a:cxn ang="0">
                  <a:pos x="98" y="20"/>
                </a:cxn>
                <a:cxn ang="0">
                  <a:pos x="98" y="5"/>
                </a:cxn>
                <a:cxn ang="0">
                  <a:pos x="96" y="0"/>
                </a:cxn>
              </a:cxnLst>
              <a:rect l="txL" t="txT" r="txR" b="tx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92" name="Oval 83"/>
            <p:cNvSpPr/>
            <p:nvPr/>
          </p:nvSpPr>
          <p:spPr>
            <a:xfrm>
              <a:off x="4991" y="0"/>
              <a:ext cx="316965" cy="10731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</p:grpSp>
      <p:grpSp>
        <p:nvGrpSpPr>
          <p:cNvPr id="7193" name="Group 33"/>
          <p:cNvGrpSpPr/>
          <p:nvPr/>
        </p:nvGrpSpPr>
        <p:grpSpPr>
          <a:xfrm>
            <a:off x="5775325" y="1876425"/>
            <a:ext cx="573088" cy="646113"/>
            <a:chOff x="0" y="0"/>
            <a:chExt cx="429274" cy="484183"/>
          </a:xfrm>
        </p:grpSpPr>
        <p:sp>
          <p:nvSpPr>
            <p:cNvPr id="7194" name="Freeform 147"/>
            <p:cNvSpPr/>
            <p:nvPr/>
          </p:nvSpPr>
          <p:spPr>
            <a:xfrm>
              <a:off x="0" y="0"/>
              <a:ext cx="429274" cy="87353"/>
            </a:xfrm>
            <a:custGeom>
              <a:avLst/>
              <a:gdLst>
                <a:gd name="txL" fmla="*/ 0 w 129"/>
                <a:gd name="txT" fmla="*/ 0 h 26"/>
                <a:gd name="txR" fmla="*/ 129 w 129"/>
                <a:gd name="txB" fmla="*/ 26 h 26"/>
              </a:gdLst>
              <a:ahLst/>
              <a:cxnLst>
                <a:cxn ang="0">
                  <a:pos x="68" y="8"/>
                </a:cxn>
                <a:cxn ang="0">
                  <a:pos x="68" y="4"/>
                </a:cxn>
                <a:cxn ang="0">
                  <a:pos x="64" y="0"/>
                </a:cxn>
                <a:cxn ang="0">
                  <a:pos x="61" y="4"/>
                </a:cxn>
                <a:cxn ang="0">
                  <a:pos x="61" y="8"/>
                </a:cxn>
                <a:cxn ang="0">
                  <a:pos x="0" y="8"/>
                </a:cxn>
                <a:cxn ang="0">
                  <a:pos x="0" y="26"/>
                </a:cxn>
                <a:cxn ang="0">
                  <a:pos x="129" y="26"/>
                </a:cxn>
                <a:cxn ang="0">
                  <a:pos x="129" y="8"/>
                </a:cxn>
                <a:cxn ang="0">
                  <a:pos x="68" y="8"/>
                </a:cxn>
              </a:cxnLst>
              <a:rect l="txL" t="txT" r="txR" b="tx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95" name="Freeform 148"/>
            <p:cNvSpPr>
              <a:spLocks noEditPoints="1"/>
            </p:cNvSpPr>
            <p:nvPr/>
          </p:nvSpPr>
          <p:spPr>
            <a:xfrm>
              <a:off x="37436" y="107319"/>
              <a:ext cx="356897" cy="376864"/>
            </a:xfrm>
            <a:custGeom>
              <a:avLst/>
              <a:gdLst>
                <a:gd name="txL" fmla="*/ 0 w 143"/>
                <a:gd name="txT" fmla="*/ 0 h 151"/>
                <a:gd name="txR" fmla="*/ 143 w 143"/>
                <a:gd name="txB" fmla="*/ 151 h 151"/>
              </a:gdLst>
              <a:ahLst/>
              <a:cxnLst>
                <a:cxn ang="0">
                  <a:pos x="143" y="95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63" y="95"/>
                </a:cxn>
                <a:cxn ang="0">
                  <a:pos x="63" y="125"/>
                </a:cxn>
                <a:cxn ang="0">
                  <a:pos x="45" y="125"/>
                </a:cxn>
                <a:cxn ang="0">
                  <a:pos x="45" y="121"/>
                </a:cxn>
                <a:cxn ang="0">
                  <a:pos x="37" y="121"/>
                </a:cxn>
                <a:cxn ang="0">
                  <a:pos x="25" y="151"/>
                </a:cxn>
                <a:cxn ang="0">
                  <a:pos x="33" y="151"/>
                </a:cxn>
                <a:cxn ang="0">
                  <a:pos x="40" y="137"/>
                </a:cxn>
                <a:cxn ang="0">
                  <a:pos x="104" y="137"/>
                </a:cxn>
                <a:cxn ang="0">
                  <a:pos x="109" y="151"/>
                </a:cxn>
                <a:cxn ang="0">
                  <a:pos x="119" y="151"/>
                </a:cxn>
                <a:cxn ang="0">
                  <a:pos x="107" y="121"/>
                </a:cxn>
                <a:cxn ang="0">
                  <a:pos x="97" y="121"/>
                </a:cxn>
                <a:cxn ang="0">
                  <a:pos x="97" y="125"/>
                </a:cxn>
                <a:cxn ang="0">
                  <a:pos x="80" y="125"/>
                </a:cxn>
                <a:cxn ang="0">
                  <a:pos x="80" y="95"/>
                </a:cxn>
                <a:cxn ang="0">
                  <a:pos x="143" y="95"/>
                </a:cxn>
                <a:cxn ang="0">
                  <a:pos x="92" y="28"/>
                </a:cxn>
                <a:cxn ang="0">
                  <a:pos x="133" y="28"/>
                </a:cxn>
                <a:cxn ang="0">
                  <a:pos x="133" y="37"/>
                </a:cxn>
                <a:cxn ang="0">
                  <a:pos x="92" y="37"/>
                </a:cxn>
                <a:cxn ang="0">
                  <a:pos x="92" y="28"/>
                </a:cxn>
                <a:cxn ang="0">
                  <a:pos x="92" y="46"/>
                </a:cxn>
                <a:cxn ang="0">
                  <a:pos x="133" y="46"/>
                </a:cxn>
                <a:cxn ang="0">
                  <a:pos x="133" y="56"/>
                </a:cxn>
                <a:cxn ang="0">
                  <a:pos x="92" y="56"/>
                </a:cxn>
                <a:cxn ang="0">
                  <a:pos x="92" y="46"/>
                </a:cxn>
                <a:cxn ang="0">
                  <a:pos x="92" y="63"/>
                </a:cxn>
                <a:cxn ang="0">
                  <a:pos x="133" y="63"/>
                </a:cxn>
                <a:cxn ang="0">
                  <a:pos x="133" y="74"/>
                </a:cxn>
                <a:cxn ang="0">
                  <a:pos x="92" y="74"/>
                </a:cxn>
                <a:cxn ang="0">
                  <a:pos x="92" y="63"/>
                </a:cxn>
                <a:cxn ang="0">
                  <a:pos x="8" y="75"/>
                </a:cxn>
                <a:cxn ang="0">
                  <a:pos x="8" y="24"/>
                </a:cxn>
                <a:cxn ang="0">
                  <a:pos x="83" y="24"/>
                </a:cxn>
                <a:cxn ang="0">
                  <a:pos x="83" y="75"/>
                </a:cxn>
                <a:cxn ang="0">
                  <a:pos x="8" y="75"/>
                </a:cxn>
              </a:cxnLst>
              <a:rect l="txL" t="txT" r="txR" b="tx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  <p:sp>
          <p:nvSpPr>
            <p:cNvPr id="7196" name="Freeform 149"/>
            <p:cNvSpPr/>
            <p:nvPr/>
          </p:nvSpPr>
          <p:spPr>
            <a:xfrm>
              <a:off x="64890" y="179696"/>
              <a:ext cx="174705" cy="102328"/>
            </a:xfrm>
            <a:custGeom>
              <a:avLst/>
              <a:gdLst>
                <a:gd name="txL" fmla="*/ 0 w 70"/>
                <a:gd name="txT" fmla="*/ 0 h 41"/>
                <a:gd name="txR" fmla="*/ 70 w 70"/>
                <a:gd name="txB" fmla="*/ 41 h 41"/>
              </a:gdLst>
              <a:ahLst/>
              <a:cxnLst>
                <a:cxn ang="0">
                  <a:pos x="58" y="12"/>
                </a:cxn>
                <a:cxn ang="0">
                  <a:pos x="54" y="20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34" y="8"/>
                </a:cxn>
                <a:cxn ang="0">
                  <a:pos x="32" y="12"/>
                </a:cxn>
                <a:cxn ang="0">
                  <a:pos x="28" y="20"/>
                </a:cxn>
                <a:cxn ang="0">
                  <a:pos x="16" y="1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0" y="37"/>
                </a:cxn>
                <a:cxn ang="0">
                  <a:pos x="5" y="41"/>
                </a:cxn>
                <a:cxn ang="0">
                  <a:pos x="17" y="21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30" y="29"/>
                </a:cxn>
                <a:cxn ang="0">
                  <a:pos x="37" y="17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56" y="28"/>
                </a:cxn>
                <a:cxn ang="0">
                  <a:pos x="57" y="28"/>
                </a:cxn>
                <a:cxn ang="0">
                  <a:pos x="57" y="28"/>
                </a:cxn>
                <a:cxn ang="0">
                  <a:pos x="64" y="17"/>
                </a:cxn>
                <a:cxn ang="0">
                  <a:pos x="64" y="17"/>
                </a:cxn>
                <a:cxn ang="0">
                  <a:pos x="70" y="4"/>
                </a:cxn>
                <a:cxn ang="0">
                  <a:pos x="65" y="0"/>
                </a:cxn>
                <a:cxn ang="0">
                  <a:pos x="58" y="12"/>
                </a:cxn>
              </a:cxnLst>
              <a:rect l="txL" t="txT" r="txR" b="tx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>
                <a:solidFill>
                  <a:srgbClr val="000000"/>
                </a:solidFill>
                <a:latin typeface="Calibri" charset="0"/>
                <a:ea typeface="宋体" panose="02010600030101010101" pitchFamily="2" charset="-122"/>
                <a:sym typeface="Calibri" charset="0"/>
              </a:endParaRPr>
            </a:p>
          </p:txBody>
        </p:sp>
      </p:grpSp>
      <p:sp>
        <p:nvSpPr>
          <p:cNvPr id="7197" name="直接连接符 27"/>
          <p:cNvSpPr/>
          <p:nvPr/>
        </p:nvSpPr>
        <p:spPr>
          <a:xfrm>
            <a:off x="-1250950" y="762000"/>
            <a:ext cx="508000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7198" name="直接连接符 28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7199" name="文本框 29"/>
          <p:cNvSpPr/>
          <p:nvPr/>
        </p:nvSpPr>
        <p:spPr>
          <a:xfrm>
            <a:off x="4629150" y="500063"/>
            <a:ext cx="33147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28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What can I do ?</a:t>
            </a:r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grpSp>
        <p:nvGrpSpPr>
          <p:cNvPr id="7200" name="组 7"/>
          <p:cNvGrpSpPr/>
          <p:nvPr/>
        </p:nvGrpSpPr>
        <p:grpSpPr>
          <a:xfrm>
            <a:off x="5572125" y="3175000"/>
            <a:ext cx="996950" cy="1165225"/>
            <a:chOff x="0" y="0"/>
            <a:chExt cx="996950" cy="1165225"/>
          </a:xfrm>
        </p:grpSpPr>
        <p:sp>
          <p:nvSpPr>
            <p:cNvPr id="7201" name="Freeform 67"/>
            <p:cNvSpPr/>
            <p:nvPr/>
          </p:nvSpPr>
          <p:spPr>
            <a:xfrm>
              <a:off x="390525" y="955675"/>
              <a:ext cx="219075" cy="41275"/>
            </a:xfrm>
            <a:custGeom>
              <a:avLst/>
              <a:gdLst>
                <a:gd name="txL" fmla="*/ 0 w 138"/>
                <a:gd name="txT" fmla="*/ 0 h 26"/>
                <a:gd name="txR" fmla="*/ 138 w 138"/>
                <a:gd name="txB" fmla="*/ 26 h 26"/>
              </a:gdLst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txL" t="txT" r="txR" b="tx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2" name="Freeform 68"/>
            <p:cNvSpPr/>
            <p:nvPr/>
          </p:nvSpPr>
          <p:spPr>
            <a:xfrm>
              <a:off x="390525" y="1016000"/>
              <a:ext cx="219075" cy="41275"/>
            </a:xfrm>
            <a:custGeom>
              <a:avLst/>
              <a:gdLst>
                <a:gd name="txL" fmla="*/ 0 w 138"/>
                <a:gd name="txT" fmla="*/ 0 h 26"/>
                <a:gd name="txR" fmla="*/ 138 w 138"/>
                <a:gd name="txB" fmla="*/ 26 h 26"/>
              </a:gdLst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txL" t="txT" r="txR" b="tx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3" name="Freeform 69"/>
            <p:cNvSpPr/>
            <p:nvPr/>
          </p:nvSpPr>
          <p:spPr>
            <a:xfrm>
              <a:off x="390525" y="1076325"/>
              <a:ext cx="219075" cy="41275"/>
            </a:xfrm>
            <a:custGeom>
              <a:avLst/>
              <a:gdLst>
                <a:gd name="txL" fmla="*/ 0 w 138"/>
                <a:gd name="txT" fmla="*/ 0 h 26"/>
                <a:gd name="txR" fmla="*/ 138 w 138"/>
                <a:gd name="txB" fmla="*/ 26 h 26"/>
              </a:gdLst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txL" t="txT" r="txR" b="tx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4" name="Freeform 70"/>
            <p:cNvSpPr/>
            <p:nvPr/>
          </p:nvSpPr>
          <p:spPr>
            <a:xfrm>
              <a:off x="438150" y="1136650"/>
              <a:ext cx="120650" cy="28575"/>
            </a:xfrm>
            <a:custGeom>
              <a:avLst/>
              <a:gdLst>
                <a:gd name="txL" fmla="*/ 0 w 76"/>
                <a:gd name="txT" fmla="*/ 0 h 18"/>
                <a:gd name="txR" fmla="*/ 76 w 76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txL" t="txT" r="txR" b="tx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5" name="Freeform 71"/>
            <p:cNvSpPr>
              <a:spLocks noEditPoints="1"/>
            </p:cNvSpPr>
            <p:nvPr/>
          </p:nvSpPr>
          <p:spPr>
            <a:xfrm>
              <a:off x="180975" y="180975"/>
              <a:ext cx="635000" cy="755650"/>
            </a:xfrm>
            <a:custGeom>
              <a:avLst/>
              <a:gdLst>
                <a:gd name="txL" fmla="*/ 0 w 400"/>
                <a:gd name="txT" fmla="*/ 0 h 476"/>
                <a:gd name="txR" fmla="*/ 400 w 400"/>
                <a:gd name="txB" fmla="*/ 476 h 476"/>
              </a:gdLst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txL" t="txT" r="txR" b="tx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6" name="Freeform 72"/>
            <p:cNvSpPr/>
            <p:nvPr/>
          </p:nvSpPr>
          <p:spPr>
            <a:xfrm>
              <a:off x="476250" y="0"/>
              <a:ext cx="41275" cy="120650"/>
            </a:xfrm>
            <a:custGeom>
              <a:avLst/>
              <a:gdLst>
                <a:gd name="txL" fmla="*/ 0 w 26"/>
                <a:gd name="txT" fmla="*/ 0 h 76"/>
                <a:gd name="txR" fmla="*/ 26 w 26"/>
                <a:gd name="txB" fmla="*/ 76 h 76"/>
              </a:gdLst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txL" t="txT" r="txR" b="tx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7" name="Freeform 73"/>
            <p:cNvSpPr/>
            <p:nvPr/>
          </p:nvSpPr>
          <p:spPr>
            <a:xfrm>
              <a:off x="676275" y="63500"/>
              <a:ext cx="79375" cy="107950"/>
            </a:xfrm>
            <a:custGeom>
              <a:avLst/>
              <a:gdLst>
                <a:gd name="txL" fmla="*/ 0 w 50"/>
                <a:gd name="txT" fmla="*/ 0 h 68"/>
                <a:gd name="txR" fmla="*/ 50 w 50"/>
                <a:gd name="txB" fmla="*/ 68 h 68"/>
              </a:gdLst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txL" t="txT" r="txR" b="tx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8" name="Freeform 74"/>
            <p:cNvSpPr/>
            <p:nvPr/>
          </p:nvSpPr>
          <p:spPr>
            <a:xfrm>
              <a:off x="822325" y="238125"/>
              <a:ext cx="107950" cy="79375"/>
            </a:xfrm>
            <a:custGeom>
              <a:avLst/>
              <a:gdLst>
                <a:gd name="txL" fmla="*/ 0 w 68"/>
                <a:gd name="txT" fmla="*/ 0 h 50"/>
                <a:gd name="txR" fmla="*/ 68 w 68"/>
                <a:gd name="txB" fmla="*/ 50 h 50"/>
              </a:gdLst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txL" t="txT" r="txR" b="tx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09" name="Freeform 75"/>
            <p:cNvSpPr/>
            <p:nvPr/>
          </p:nvSpPr>
          <p:spPr>
            <a:xfrm>
              <a:off x="876300" y="479425"/>
              <a:ext cx="120650" cy="38100"/>
            </a:xfrm>
            <a:custGeom>
              <a:avLst/>
              <a:gdLst>
                <a:gd name="txL" fmla="*/ 0 w 76"/>
                <a:gd name="txT" fmla="*/ 0 h 24"/>
                <a:gd name="txR" fmla="*/ 76 w 76"/>
                <a:gd name="txB" fmla="*/ 24 h 24"/>
              </a:gdLst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txL" t="txT" r="txR" b="tx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10" name="Freeform 76"/>
            <p:cNvSpPr/>
            <p:nvPr/>
          </p:nvSpPr>
          <p:spPr>
            <a:xfrm>
              <a:off x="822325" y="676275"/>
              <a:ext cx="107950" cy="79375"/>
            </a:xfrm>
            <a:custGeom>
              <a:avLst/>
              <a:gdLst>
                <a:gd name="txL" fmla="*/ 0 w 68"/>
                <a:gd name="txT" fmla="*/ 0 h 50"/>
                <a:gd name="txR" fmla="*/ 68 w 68"/>
                <a:gd name="txB" fmla="*/ 50 h 50"/>
              </a:gdLst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txL" t="txT" r="txR" b="tx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11" name="Freeform 77"/>
            <p:cNvSpPr/>
            <p:nvPr/>
          </p:nvSpPr>
          <p:spPr>
            <a:xfrm>
              <a:off x="238125" y="63500"/>
              <a:ext cx="79375" cy="107950"/>
            </a:xfrm>
            <a:custGeom>
              <a:avLst/>
              <a:gdLst>
                <a:gd name="txL" fmla="*/ 0 w 50"/>
                <a:gd name="txT" fmla="*/ 0 h 68"/>
                <a:gd name="txR" fmla="*/ 50 w 50"/>
                <a:gd name="txB" fmla="*/ 68 h 68"/>
              </a:gdLst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txL" t="txT" r="txR" b="tx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12" name="Freeform 78"/>
            <p:cNvSpPr/>
            <p:nvPr/>
          </p:nvSpPr>
          <p:spPr>
            <a:xfrm>
              <a:off x="63500" y="238125"/>
              <a:ext cx="107950" cy="79375"/>
            </a:xfrm>
            <a:custGeom>
              <a:avLst/>
              <a:gdLst>
                <a:gd name="txL" fmla="*/ 0 w 68"/>
                <a:gd name="txT" fmla="*/ 0 h 50"/>
                <a:gd name="txR" fmla="*/ 68 w 68"/>
                <a:gd name="txB" fmla="*/ 50 h 50"/>
              </a:gdLst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txL" t="txT" r="txR" b="tx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13" name="Freeform 79"/>
            <p:cNvSpPr/>
            <p:nvPr/>
          </p:nvSpPr>
          <p:spPr>
            <a:xfrm>
              <a:off x="0" y="479425"/>
              <a:ext cx="120650" cy="38100"/>
            </a:xfrm>
            <a:custGeom>
              <a:avLst/>
              <a:gdLst>
                <a:gd name="txL" fmla="*/ 0 w 76"/>
                <a:gd name="txT" fmla="*/ 0 h 24"/>
                <a:gd name="txR" fmla="*/ 76 w 76"/>
                <a:gd name="txB" fmla="*/ 24 h 24"/>
              </a:gdLst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txL" t="txT" r="txR" b="tx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  <p:sp>
          <p:nvSpPr>
            <p:cNvPr id="7214" name="Freeform 80"/>
            <p:cNvSpPr/>
            <p:nvPr/>
          </p:nvSpPr>
          <p:spPr>
            <a:xfrm>
              <a:off x="63500" y="676275"/>
              <a:ext cx="107950" cy="79375"/>
            </a:xfrm>
            <a:custGeom>
              <a:avLst/>
              <a:gdLst>
                <a:gd name="txL" fmla="*/ 0 w 68"/>
                <a:gd name="txT" fmla="*/ 0 h 50"/>
                <a:gd name="txR" fmla="*/ 68 w 68"/>
                <a:gd name="txB" fmla="*/ 50 h 50"/>
              </a:gdLst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txL" t="txT" r="txR" b="tx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p>
              <a:endParaRPr u="sng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endParaRPr>
            </a:p>
          </p:txBody>
        </p:sp>
      </p:grpSp>
      <p:sp>
        <p:nvSpPr>
          <p:cNvPr id="7215" name="TextBox 40"/>
          <p:cNvSpPr/>
          <p:nvPr/>
        </p:nvSpPr>
        <p:spPr>
          <a:xfrm>
            <a:off x="1420813" y="1751013"/>
            <a:ext cx="2452687" cy="1452562"/>
          </a:xfrm>
          <a:prstGeom prst="rect">
            <a:avLst/>
          </a:prstGeom>
          <a:solidFill>
            <a:srgbClr val="F2F2F2">
              <a:alpha val="29999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lnSpc>
                <a:spcPct val="130000"/>
              </a:lnSpc>
            </a:pPr>
            <a:r>
              <a:rPr lang="en-US" altLang="x-none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Report to the 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National Identity and Cyber Support Service - IDCARE</a:t>
            </a:r>
            <a:r>
              <a:rPr lang="en-US" altLang="x-none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, if your private information is disclosed.</a:t>
            </a:r>
            <a:endParaRPr lang="zh-CN" altLang="en-US" sz="14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7216" name="TextBox 40"/>
          <p:cNvSpPr/>
          <p:nvPr/>
        </p:nvSpPr>
        <p:spPr>
          <a:xfrm>
            <a:off x="931863" y="3673475"/>
            <a:ext cx="2452687" cy="1176338"/>
          </a:xfrm>
          <a:prstGeom prst="rect">
            <a:avLst/>
          </a:prstGeom>
          <a:solidFill>
            <a:srgbClr val="F2F2F2">
              <a:alpha val="29999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lnSpc>
                <a:spcPct val="130000"/>
              </a:lnSpc>
            </a:pPr>
            <a:r>
              <a:rPr lang="en-US" altLang="x-none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Report to the 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Australian Cybercrime Online Reporting Network - ACORN</a:t>
            </a:r>
            <a:endParaRPr lang="zh-CN" altLang="en-US" sz="14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7217" name="TextBox 40"/>
          <p:cNvSpPr/>
          <p:nvPr/>
        </p:nvSpPr>
        <p:spPr>
          <a:xfrm>
            <a:off x="871538" y="5486400"/>
            <a:ext cx="2581275" cy="903288"/>
          </a:xfrm>
          <a:prstGeom prst="rect">
            <a:avLst/>
          </a:prstGeom>
          <a:solidFill>
            <a:srgbClr val="F2F2F2">
              <a:alpha val="29999"/>
            </a:srgbClr>
          </a:solidFill>
          <a:ln w="9525">
            <a:noFill/>
          </a:ln>
        </p:spPr>
        <p:txBody>
          <a:bodyPr wrap="square" lIns="68580" tIns="36195" rIns="68580" bIns="36195">
            <a:spAutoFit/>
          </a:bodyPr>
          <a:p>
            <a:pPr>
              <a:lnSpc>
                <a:spcPct val="130000"/>
              </a:lnSpc>
            </a:pPr>
            <a:r>
              <a:rPr lang="en-US" altLang="x-none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Dial 000 in Australia for the police help or 110 in China</a:t>
            </a:r>
            <a:endParaRPr lang="zh-CN" altLang="en-US" sz="14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7218" name="TextBox 40"/>
          <p:cNvSpPr/>
          <p:nvPr/>
        </p:nvSpPr>
        <p:spPr>
          <a:xfrm>
            <a:off x="8118475" y="2270125"/>
            <a:ext cx="2867025" cy="900113"/>
          </a:xfrm>
          <a:prstGeom prst="rect">
            <a:avLst/>
          </a:prstGeom>
          <a:solidFill>
            <a:srgbClr val="F2F2F2">
              <a:alpha val="29999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lnSpc>
                <a:spcPct val="130000"/>
              </a:lnSpc>
            </a:pPr>
            <a:r>
              <a:rPr lang="en-US" altLang="x-none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Contact the Consular Protection Hotline:  +86-10-12308 or+86-10-59913991</a:t>
            </a:r>
            <a:endParaRPr lang="en-US" altLang="x-none" sz="14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7219" name="TextBox 40"/>
          <p:cNvSpPr/>
          <p:nvPr/>
        </p:nvSpPr>
        <p:spPr>
          <a:xfrm>
            <a:off x="8301038" y="4543425"/>
            <a:ext cx="2366962" cy="622300"/>
          </a:xfrm>
          <a:prstGeom prst="rect">
            <a:avLst/>
          </a:prstGeom>
          <a:solidFill>
            <a:srgbClr val="F2F2F2">
              <a:alpha val="29999"/>
            </a:srgb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lnSpc>
                <a:spcPct val="130000"/>
              </a:lnSpc>
            </a:pPr>
            <a:r>
              <a:rPr lang="en-US" altLang="x-none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Report to the 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ACORN</a:t>
            </a:r>
            <a:r>
              <a:rPr lang="en-US" altLang="x-none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:</a:t>
            </a:r>
            <a:r>
              <a:rPr lang="zh-CN" altLang="en-US" sz="14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 www.acorn.gov.au/</a:t>
            </a:r>
            <a:endParaRPr lang="zh-CN" altLang="en-US" sz="14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775" y="-203200"/>
            <a:ext cx="12312650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直接连接符 2"/>
          <p:cNvSpPr/>
          <p:nvPr/>
        </p:nvSpPr>
        <p:spPr>
          <a:xfrm>
            <a:off x="-1250950" y="762000"/>
            <a:ext cx="508000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8196" name="直接连接符 3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8197" name="直接连接符 1"/>
          <p:cNvSpPr/>
          <p:nvPr/>
        </p:nvSpPr>
        <p:spPr>
          <a:xfrm>
            <a:off x="-1147762" y="762000"/>
            <a:ext cx="5078412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8198" name="直接连接符 2"/>
          <p:cNvSpPr/>
          <p:nvPr/>
        </p:nvSpPr>
        <p:spPr>
          <a:xfrm flipH="1">
            <a:off x="8343900" y="762000"/>
            <a:ext cx="508635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oval" w="lg" len="lg"/>
          </a:ln>
        </p:spPr>
      </p:sp>
      <p:sp>
        <p:nvSpPr>
          <p:cNvPr id="8199" name="文本框 3"/>
          <p:cNvSpPr/>
          <p:nvPr/>
        </p:nvSpPr>
        <p:spPr>
          <a:xfrm>
            <a:off x="3413125" y="58738"/>
            <a:ext cx="544830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x-none" sz="2800" b="1" dirty="0">
                <a:solidFill>
                  <a:schemeClr val="bg1"/>
                </a:solidFill>
                <a:latin typeface="微软雅黑" charset="-122"/>
                <a:ea typeface="微软雅黑" charset="-122"/>
                <a:sym typeface="微软雅黑" charset="-122"/>
              </a:rPr>
              <a:t>Consular Protection Line of the Chinese Embassy and  Consulates in Australia</a:t>
            </a:r>
            <a:endParaRPr lang="zh-CN" altLang="en-US" sz="2800" b="1" dirty="0">
              <a:solidFill>
                <a:schemeClr val="bg1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8200" name="直接连接符 24"/>
          <p:cNvSpPr/>
          <p:nvPr/>
        </p:nvSpPr>
        <p:spPr>
          <a:xfrm flipV="1">
            <a:off x="746125" y="4530725"/>
            <a:ext cx="0" cy="1585913"/>
          </a:xfrm>
          <a:prstGeom prst="line">
            <a:avLst/>
          </a:prstGeom>
          <a:ln w="19050" cap="rnd" cmpd="sng">
            <a:solidFill>
              <a:srgbClr val="181715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8201" name="直接连接符 25"/>
          <p:cNvSpPr/>
          <p:nvPr/>
        </p:nvSpPr>
        <p:spPr>
          <a:xfrm flipV="1">
            <a:off x="2989263" y="4541838"/>
            <a:ext cx="0" cy="1584325"/>
          </a:xfrm>
          <a:prstGeom prst="line">
            <a:avLst/>
          </a:prstGeom>
          <a:ln w="19050" cap="rnd" cmpd="sng">
            <a:solidFill>
              <a:srgbClr val="181715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8202" name="直接连接符 26"/>
          <p:cNvSpPr/>
          <p:nvPr/>
        </p:nvSpPr>
        <p:spPr>
          <a:xfrm flipV="1">
            <a:off x="5110163" y="4518025"/>
            <a:ext cx="0" cy="1585913"/>
          </a:xfrm>
          <a:prstGeom prst="line">
            <a:avLst/>
          </a:prstGeom>
          <a:ln w="19050" cap="rnd" cmpd="sng">
            <a:solidFill>
              <a:srgbClr val="181715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8203" name="直接连接符 27"/>
          <p:cNvSpPr/>
          <p:nvPr/>
        </p:nvSpPr>
        <p:spPr>
          <a:xfrm>
            <a:off x="5453063" y="1939925"/>
            <a:ext cx="0" cy="1585913"/>
          </a:xfrm>
          <a:prstGeom prst="line">
            <a:avLst/>
          </a:prstGeom>
          <a:ln w="19050" cap="rnd" cmpd="sng">
            <a:solidFill>
              <a:srgbClr val="181715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8204" name="直接连接符 28"/>
          <p:cNvSpPr/>
          <p:nvPr/>
        </p:nvSpPr>
        <p:spPr>
          <a:xfrm>
            <a:off x="7408863" y="1939925"/>
            <a:ext cx="1587" cy="1585913"/>
          </a:xfrm>
          <a:prstGeom prst="line">
            <a:avLst/>
          </a:prstGeom>
          <a:ln w="19050" cap="rnd" cmpd="sng">
            <a:solidFill>
              <a:srgbClr val="181715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8205" name="直接连接符 29"/>
          <p:cNvSpPr/>
          <p:nvPr/>
        </p:nvSpPr>
        <p:spPr>
          <a:xfrm>
            <a:off x="9394825" y="1939925"/>
            <a:ext cx="0" cy="1585913"/>
          </a:xfrm>
          <a:prstGeom prst="line">
            <a:avLst/>
          </a:prstGeom>
          <a:ln w="19050" cap="rnd" cmpd="sng">
            <a:solidFill>
              <a:srgbClr val="181715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8206" name="圆角右箭头 30"/>
          <p:cNvSpPr/>
          <p:nvPr/>
        </p:nvSpPr>
        <p:spPr>
          <a:xfrm rot="5400000">
            <a:off x="4006850" y="163513"/>
            <a:ext cx="1882775" cy="9944100"/>
          </a:xfrm>
          <a:custGeom>
            <a:avLst/>
            <a:gdLst>
              <a:gd name="txL" fmla="*/ 12427 w 21600"/>
              <a:gd name="txT" fmla="*/ 2700 h 21600"/>
              <a:gd name="txR" fmla="*/ 18598 w 21600"/>
              <a:gd name="txB" fmla="*/ 9458 h 21600"/>
            </a:gdLst>
            <a:ahLst/>
            <a:cxnLst>
              <a:cxn ang="270">
                <a:pos x="16200" y="0"/>
              </a:cxn>
              <a:cxn ang="90">
                <a:pos x="16200" y="12158"/>
              </a:cxn>
              <a:cxn ang="90">
                <a:pos x="3453" y="21600"/>
              </a:cxn>
              <a:cxn ang="0">
                <a:pos x="21600" y="6079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6200" y="0"/>
                </a:lnTo>
                <a:lnTo>
                  <a:pt x="16200" y="2700"/>
                </a:lnTo>
                <a:lnTo>
                  <a:pt x="12427" y="2700"/>
                </a:lnTo>
                <a:arcTo wR="12427" hR="9458" stAng="-5400000" swAng="-5400000"/>
                <a:lnTo>
                  <a:pt x="0" y="21600"/>
                </a:lnTo>
                <a:lnTo>
                  <a:pt x="6907" y="21600"/>
                </a:lnTo>
                <a:lnTo>
                  <a:pt x="6907" y="12158"/>
                </a:lnTo>
                <a:arcTo wR="5520" hR="2700" stAng="10800000" swAng="5400000"/>
                <a:lnTo>
                  <a:pt x="16200" y="9458"/>
                </a:lnTo>
                <a:lnTo>
                  <a:pt x="16200" y="12158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207" name="圆角右箭头 31"/>
          <p:cNvSpPr/>
          <p:nvPr/>
        </p:nvSpPr>
        <p:spPr>
          <a:xfrm rot="5400000" flipH="1" flipV="1">
            <a:off x="6189663" y="-2090737"/>
            <a:ext cx="1882775" cy="9950450"/>
          </a:xfrm>
          <a:custGeom>
            <a:avLst/>
            <a:gdLst>
              <a:gd name="txL" fmla="*/ 12427 w 21600"/>
              <a:gd name="txT" fmla="*/ 2700 h 21600"/>
              <a:gd name="txR" fmla="*/ 18598 w 21600"/>
              <a:gd name="txB" fmla="*/ 9458 h 21600"/>
            </a:gdLst>
            <a:ahLst/>
            <a:cxnLst>
              <a:cxn ang="270">
                <a:pos x="16200" y="0"/>
              </a:cxn>
              <a:cxn ang="90">
                <a:pos x="16200" y="12158"/>
              </a:cxn>
              <a:cxn ang="90">
                <a:pos x="3453" y="21600"/>
              </a:cxn>
              <a:cxn ang="0">
                <a:pos x="21600" y="6079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6200" y="0"/>
                </a:lnTo>
                <a:lnTo>
                  <a:pt x="16200" y="2700"/>
                </a:lnTo>
                <a:lnTo>
                  <a:pt x="12427" y="2700"/>
                </a:lnTo>
                <a:arcTo wR="12427" hR="9458" stAng="-5400000" swAng="-5400000"/>
                <a:lnTo>
                  <a:pt x="0" y="21600"/>
                </a:lnTo>
                <a:lnTo>
                  <a:pt x="6907" y="21600"/>
                </a:lnTo>
                <a:lnTo>
                  <a:pt x="6907" y="12158"/>
                </a:lnTo>
                <a:arcTo wR="5520" hR="2700" stAng="10800000" swAng="5400000"/>
                <a:lnTo>
                  <a:pt x="16200" y="9458"/>
                </a:lnTo>
                <a:lnTo>
                  <a:pt x="16200" y="12158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208" name="矩形 7"/>
          <p:cNvSpPr/>
          <p:nvPr/>
        </p:nvSpPr>
        <p:spPr>
          <a:xfrm>
            <a:off x="5675313" y="1789113"/>
            <a:ext cx="1243012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b="1" dirty="0">
                <a:solidFill>
                  <a:srgbClr val="42D2C4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Canberra</a:t>
            </a:r>
            <a:endParaRPr lang="zh-CN" altLang="en-US" b="1" dirty="0">
              <a:solidFill>
                <a:srgbClr val="42D2C4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09" name="矩形 6"/>
          <p:cNvSpPr/>
          <p:nvPr/>
        </p:nvSpPr>
        <p:spPr>
          <a:xfrm>
            <a:off x="5453063" y="2174875"/>
            <a:ext cx="2019300" cy="334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02 6228 3948</a:t>
            </a:r>
            <a:endParaRPr lang="zh-CN" altLang="en-US" sz="1600" dirty="0">
              <a:solidFill>
                <a:schemeClr val="bg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grpSp>
        <p:nvGrpSpPr>
          <p:cNvPr id="8210" name="组合 4"/>
          <p:cNvGrpSpPr/>
          <p:nvPr/>
        </p:nvGrpSpPr>
        <p:grpSpPr>
          <a:xfrm>
            <a:off x="5213350" y="1690688"/>
            <a:ext cx="479425" cy="492125"/>
            <a:chOff x="0" y="0"/>
            <a:chExt cx="477936" cy="491980"/>
          </a:xfrm>
        </p:grpSpPr>
        <p:sp>
          <p:nvSpPr>
            <p:cNvPr id="8211" name="椭圆 34"/>
            <p:cNvSpPr/>
            <p:nvPr/>
          </p:nvSpPr>
          <p:spPr>
            <a:xfrm>
              <a:off x="0" y="14044"/>
              <a:ext cx="477936" cy="477936"/>
            </a:xfrm>
            <a:prstGeom prst="ellipse">
              <a:avLst/>
            </a:prstGeom>
            <a:solidFill>
              <a:srgbClr val="42D2C4"/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12" name="矩形 39"/>
            <p:cNvSpPr/>
            <p:nvPr/>
          </p:nvSpPr>
          <p:spPr>
            <a:xfrm>
              <a:off x="34621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x-none" sz="2400" b="1" dirty="0">
                  <a:solidFill>
                    <a:srgbClr val="EAE7D4"/>
                  </a:solidFill>
                  <a:ea typeface="微软雅黑" charset="-122"/>
                </a:rPr>
                <a:t>1</a:t>
              </a:r>
              <a:endParaRPr lang="zh-CN" altLang="en-US" sz="2400" b="1" dirty="0">
                <a:solidFill>
                  <a:srgbClr val="EAE7D4"/>
                </a:solidFill>
                <a:ea typeface="微软雅黑" charset="-122"/>
              </a:endParaRPr>
            </a:p>
          </p:txBody>
        </p:sp>
      </p:grpSp>
      <p:grpSp>
        <p:nvGrpSpPr>
          <p:cNvPr id="8213" name="组合 5"/>
          <p:cNvGrpSpPr/>
          <p:nvPr/>
        </p:nvGrpSpPr>
        <p:grpSpPr>
          <a:xfrm>
            <a:off x="7170738" y="1690688"/>
            <a:ext cx="477837" cy="506412"/>
            <a:chOff x="0" y="0"/>
            <a:chExt cx="477936" cy="506979"/>
          </a:xfrm>
        </p:grpSpPr>
        <p:sp>
          <p:nvSpPr>
            <p:cNvPr id="8214" name="椭圆 35"/>
            <p:cNvSpPr/>
            <p:nvPr/>
          </p:nvSpPr>
          <p:spPr>
            <a:xfrm>
              <a:off x="0" y="29043"/>
              <a:ext cx="477936" cy="477936"/>
            </a:xfrm>
            <a:prstGeom prst="ellipse">
              <a:avLst/>
            </a:prstGeom>
            <a:solidFill>
              <a:srgbClr val="42D2C4"/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15" name="矩形 40"/>
            <p:cNvSpPr/>
            <p:nvPr/>
          </p:nvSpPr>
          <p:spPr>
            <a:xfrm>
              <a:off x="33135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x-none" sz="2400" b="1" dirty="0">
                  <a:solidFill>
                    <a:srgbClr val="EAE7D4"/>
                  </a:solidFill>
                  <a:ea typeface="微软雅黑" charset="-122"/>
                </a:rPr>
                <a:t>2</a:t>
              </a:r>
              <a:endParaRPr lang="zh-CN" altLang="en-US" sz="2400" b="1" dirty="0">
                <a:solidFill>
                  <a:srgbClr val="EAE7D4"/>
                </a:solidFill>
                <a:ea typeface="微软雅黑" charset="-122"/>
              </a:endParaRPr>
            </a:p>
          </p:txBody>
        </p:sp>
      </p:grpSp>
      <p:grpSp>
        <p:nvGrpSpPr>
          <p:cNvPr id="8216" name="组合 6"/>
          <p:cNvGrpSpPr/>
          <p:nvPr/>
        </p:nvGrpSpPr>
        <p:grpSpPr>
          <a:xfrm>
            <a:off x="9155113" y="1687513"/>
            <a:ext cx="477837" cy="495300"/>
            <a:chOff x="0" y="0"/>
            <a:chExt cx="477936" cy="495116"/>
          </a:xfrm>
        </p:grpSpPr>
        <p:sp>
          <p:nvSpPr>
            <p:cNvPr id="8217" name="椭圆 36"/>
            <p:cNvSpPr/>
            <p:nvPr/>
          </p:nvSpPr>
          <p:spPr>
            <a:xfrm>
              <a:off x="0" y="17180"/>
              <a:ext cx="477936" cy="477936"/>
            </a:xfrm>
            <a:prstGeom prst="ellipse">
              <a:avLst/>
            </a:prstGeom>
            <a:solidFill>
              <a:srgbClr val="42D2C4"/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18" name="矩形 41"/>
            <p:cNvSpPr/>
            <p:nvPr/>
          </p:nvSpPr>
          <p:spPr>
            <a:xfrm>
              <a:off x="27091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x-none" sz="2400" b="1" dirty="0">
                  <a:solidFill>
                    <a:srgbClr val="EAE7D4"/>
                  </a:solidFill>
                  <a:ea typeface="微软雅黑" charset="-122"/>
                </a:rPr>
                <a:t>3</a:t>
              </a:r>
              <a:endParaRPr lang="zh-CN" altLang="en-US" sz="2400" b="1" dirty="0">
                <a:solidFill>
                  <a:srgbClr val="EAE7D4"/>
                </a:solidFill>
                <a:ea typeface="微软雅黑" charset="-122"/>
              </a:endParaRPr>
            </a:p>
          </p:txBody>
        </p:sp>
      </p:grpSp>
      <p:sp>
        <p:nvSpPr>
          <p:cNvPr id="8219" name="矩形 7"/>
          <p:cNvSpPr/>
          <p:nvPr/>
        </p:nvSpPr>
        <p:spPr>
          <a:xfrm>
            <a:off x="7731125" y="1776413"/>
            <a:ext cx="101917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b="1" dirty="0">
                <a:solidFill>
                  <a:srgbClr val="42D2C4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Sydney</a:t>
            </a:r>
            <a:endParaRPr lang="zh-CN" altLang="en-US" b="1" dirty="0">
              <a:solidFill>
                <a:srgbClr val="42D2C4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20" name="矩形 6"/>
          <p:cNvSpPr/>
          <p:nvPr/>
        </p:nvSpPr>
        <p:spPr>
          <a:xfrm>
            <a:off x="7473950" y="2162175"/>
            <a:ext cx="2019300" cy="334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02 9550 5519</a:t>
            </a:r>
            <a:endParaRPr lang="zh-CN" altLang="en-US" sz="1600" dirty="0">
              <a:solidFill>
                <a:schemeClr val="bg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21" name="矩形 7"/>
          <p:cNvSpPr/>
          <p:nvPr/>
        </p:nvSpPr>
        <p:spPr>
          <a:xfrm>
            <a:off x="9666288" y="1763713"/>
            <a:ext cx="309562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b="1" dirty="0">
              <a:solidFill>
                <a:srgbClr val="42D2C4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22" name="矩形 6"/>
          <p:cNvSpPr/>
          <p:nvPr/>
        </p:nvSpPr>
        <p:spPr>
          <a:xfrm>
            <a:off x="9617075" y="2149475"/>
            <a:ext cx="2019300" cy="334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03 9824 8810</a:t>
            </a:r>
            <a:endParaRPr lang="zh-CN" altLang="en-US" sz="1600" dirty="0">
              <a:solidFill>
                <a:schemeClr val="bg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grpSp>
        <p:nvGrpSpPr>
          <p:cNvPr id="8223" name="组合 7"/>
          <p:cNvGrpSpPr/>
          <p:nvPr/>
        </p:nvGrpSpPr>
        <p:grpSpPr>
          <a:xfrm>
            <a:off x="506413" y="5861050"/>
            <a:ext cx="477837" cy="492125"/>
            <a:chOff x="0" y="0"/>
            <a:chExt cx="477936" cy="492703"/>
          </a:xfrm>
        </p:grpSpPr>
        <p:sp>
          <p:nvSpPr>
            <p:cNvPr id="8224" name="椭圆 46"/>
            <p:cNvSpPr/>
            <p:nvPr/>
          </p:nvSpPr>
          <p:spPr>
            <a:xfrm flipV="1">
              <a:off x="0" y="14767"/>
              <a:ext cx="477936" cy="477936"/>
            </a:xfrm>
            <a:prstGeom prst="ellipse">
              <a:avLst/>
            </a:prstGeom>
            <a:solidFill>
              <a:srgbClr val="42D2C4"/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25" name="矩形 47"/>
            <p:cNvSpPr/>
            <p:nvPr/>
          </p:nvSpPr>
          <p:spPr>
            <a:xfrm rot="-10800000" flipV="1">
              <a:off x="77359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x-none" sz="2400" b="1" dirty="0">
                  <a:solidFill>
                    <a:srgbClr val="EAE7D4"/>
                  </a:solidFill>
                  <a:ea typeface="微软雅黑" charset="-122"/>
                </a:rPr>
                <a:t>4</a:t>
              </a:r>
              <a:endParaRPr lang="zh-CN" altLang="en-US" sz="2400" b="1" dirty="0">
                <a:solidFill>
                  <a:srgbClr val="EAE7D4"/>
                </a:solidFill>
                <a:ea typeface="微软雅黑" charset="-122"/>
              </a:endParaRPr>
            </a:p>
          </p:txBody>
        </p:sp>
      </p:grpSp>
      <p:sp>
        <p:nvSpPr>
          <p:cNvPr id="8226" name="矩形 7"/>
          <p:cNvSpPr/>
          <p:nvPr/>
        </p:nvSpPr>
        <p:spPr>
          <a:xfrm>
            <a:off x="849313" y="4681538"/>
            <a:ext cx="827087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b="1" dirty="0">
                <a:solidFill>
                  <a:srgbClr val="42D2C4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Perth</a:t>
            </a:r>
            <a:endParaRPr lang="zh-CN" altLang="en-US" b="1" dirty="0">
              <a:solidFill>
                <a:srgbClr val="42D2C4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27" name="矩形 6"/>
          <p:cNvSpPr/>
          <p:nvPr/>
        </p:nvSpPr>
        <p:spPr>
          <a:xfrm>
            <a:off x="849313" y="4960938"/>
            <a:ext cx="2019300" cy="3349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1600" dirty="0">
                <a:solidFill>
                  <a:schemeClr val="bg1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04 1613 2339</a:t>
            </a:r>
            <a:endParaRPr lang="zh-CN" altLang="en-US" sz="1600" dirty="0">
              <a:solidFill>
                <a:schemeClr val="bg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grpSp>
        <p:nvGrpSpPr>
          <p:cNvPr id="8228" name="组合 8"/>
          <p:cNvGrpSpPr/>
          <p:nvPr/>
        </p:nvGrpSpPr>
        <p:grpSpPr>
          <a:xfrm>
            <a:off x="2749550" y="5870575"/>
            <a:ext cx="479425" cy="492125"/>
            <a:chOff x="0" y="0"/>
            <a:chExt cx="477936" cy="492702"/>
          </a:xfrm>
        </p:grpSpPr>
        <p:sp>
          <p:nvSpPr>
            <p:cNvPr id="8229" name="椭圆 50"/>
            <p:cNvSpPr/>
            <p:nvPr/>
          </p:nvSpPr>
          <p:spPr>
            <a:xfrm flipV="1">
              <a:off x="0" y="14766"/>
              <a:ext cx="477936" cy="477936"/>
            </a:xfrm>
            <a:prstGeom prst="ellipse">
              <a:avLst/>
            </a:prstGeom>
            <a:solidFill>
              <a:srgbClr val="42D2C4"/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30" name="矩形 51"/>
            <p:cNvSpPr/>
            <p:nvPr/>
          </p:nvSpPr>
          <p:spPr>
            <a:xfrm rot="-10800000" flipV="1">
              <a:off x="77359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x-none" sz="2400" b="1" dirty="0">
                  <a:solidFill>
                    <a:srgbClr val="EAE7D4"/>
                  </a:solidFill>
                  <a:ea typeface="微软雅黑" charset="-122"/>
                </a:rPr>
                <a:t>5</a:t>
              </a:r>
              <a:endParaRPr lang="zh-CN" altLang="en-US" sz="2400" b="1" dirty="0">
                <a:solidFill>
                  <a:srgbClr val="EAE7D4"/>
                </a:solidFill>
                <a:ea typeface="微软雅黑" charset="-122"/>
              </a:endParaRPr>
            </a:p>
          </p:txBody>
        </p:sp>
      </p:grpSp>
      <p:grpSp>
        <p:nvGrpSpPr>
          <p:cNvPr id="8231" name="组合 9"/>
          <p:cNvGrpSpPr/>
          <p:nvPr/>
        </p:nvGrpSpPr>
        <p:grpSpPr>
          <a:xfrm>
            <a:off x="4870450" y="5848350"/>
            <a:ext cx="477838" cy="492125"/>
            <a:chOff x="0" y="0"/>
            <a:chExt cx="477936" cy="492702"/>
          </a:xfrm>
        </p:grpSpPr>
        <p:sp>
          <p:nvSpPr>
            <p:cNvPr id="8232" name="椭圆 52"/>
            <p:cNvSpPr/>
            <p:nvPr/>
          </p:nvSpPr>
          <p:spPr>
            <a:xfrm flipV="1">
              <a:off x="0" y="14766"/>
              <a:ext cx="477936" cy="477936"/>
            </a:xfrm>
            <a:prstGeom prst="ellipse">
              <a:avLst/>
            </a:prstGeom>
            <a:solidFill>
              <a:srgbClr val="42D2C4"/>
            </a:solidFill>
            <a:ln w="9525">
              <a:noFill/>
            </a:ln>
          </p:spPr>
          <p:txBody>
            <a:bodyPr anchor="ctr"/>
            <a:p>
              <a:pPr algn="ctr"/>
              <a:endParaRPr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33" name="矩形 53"/>
            <p:cNvSpPr/>
            <p:nvPr/>
          </p:nvSpPr>
          <p:spPr>
            <a:xfrm rot="-10800000" flipV="1">
              <a:off x="77360" y="0"/>
              <a:ext cx="340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x-none" sz="2400" b="1" dirty="0">
                  <a:solidFill>
                    <a:srgbClr val="EAE7D4"/>
                  </a:solidFill>
                  <a:ea typeface="微软雅黑" charset="-122"/>
                </a:rPr>
                <a:t>6</a:t>
              </a:r>
              <a:endParaRPr lang="zh-CN" altLang="en-US" sz="2400" b="1" dirty="0">
                <a:solidFill>
                  <a:srgbClr val="EAE7D4"/>
                </a:solidFill>
                <a:ea typeface="微软雅黑" charset="-122"/>
              </a:endParaRPr>
            </a:p>
          </p:txBody>
        </p:sp>
      </p:grpSp>
      <p:sp>
        <p:nvSpPr>
          <p:cNvPr id="8234" name="矩形 7"/>
          <p:cNvSpPr/>
          <p:nvPr/>
        </p:nvSpPr>
        <p:spPr>
          <a:xfrm>
            <a:off x="3073400" y="4656138"/>
            <a:ext cx="12795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b="1" dirty="0">
                <a:solidFill>
                  <a:srgbClr val="42D2C4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Brisbance</a:t>
            </a:r>
            <a:endParaRPr lang="zh-CN" altLang="en-US" b="1" dirty="0">
              <a:solidFill>
                <a:srgbClr val="42D2C4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35" name="矩形 6"/>
          <p:cNvSpPr/>
          <p:nvPr/>
        </p:nvSpPr>
        <p:spPr>
          <a:xfrm>
            <a:off x="3073400" y="4937125"/>
            <a:ext cx="2019300" cy="334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1600" dirty="0">
                <a:solidFill>
                  <a:schemeClr val="bg1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04 0631 8178</a:t>
            </a:r>
            <a:endParaRPr lang="zh-CN" altLang="en-US" sz="1600" dirty="0">
              <a:solidFill>
                <a:schemeClr val="bg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36" name="矩形 7"/>
          <p:cNvSpPr/>
          <p:nvPr/>
        </p:nvSpPr>
        <p:spPr>
          <a:xfrm>
            <a:off x="5219700" y="4656138"/>
            <a:ext cx="1163638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b="1" dirty="0">
                <a:solidFill>
                  <a:srgbClr val="42D2C4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Adelaide</a:t>
            </a:r>
            <a:endParaRPr lang="zh-CN" altLang="en-US" b="1" dirty="0">
              <a:solidFill>
                <a:srgbClr val="42D2C4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37" name="矩形 6"/>
          <p:cNvSpPr/>
          <p:nvPr/>
        </p:nvSpPr>
        <p:spPr>
          <a:xfrm>
            <a:off x="5219700" y="4937125"/>
            <a:ext cx="1876425" cy="334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1600" dirty="0">
                <a:solidFill>
                  <a:schemeClr val="bg1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04 2368 0789</a:t>
            </a:r>
            <a:endParaRPr lang="zh-CN" altLang="en-US" sz="1600" dirty="0">
              <a:solidFill>
                <a:schemeClr val="bg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  <p:sp>
        <p:nvSpPr>
          <p:cNvPr id="8238" name="文本框 8237"/>
          <p:cNvSpPr txBox="1"/>
          <p:nvPr/>
        </p:nvSpPr>
        <p:spPr>
          <a:xfrm flipH="1">
            <a:off x="9639300" y="1709738"/>
            <a:ext cx="1582738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dirty="0">
                <a:solidFill>
                  <a:schemeClr val="accent1"/>
                </a:solidFill>
                <a:latin typeface="Century Gothic" pitchFamily="2" charset="0"/>
                <a:ea typeface="宋体" panose="02010600030101010101" pitchFamily="2" charset="-122"/>
                <a:sym typeface="Century Gothic" pitchFamily="2" charset="0"/>
              </a:rPr>
              <a:t>Melbourne</a:t>
            </a:r>
            <a:endParaRPr lang="en-US" altLang="x-none" dirty="0">
              <a:solidFill>
                <a:schemeClr val="accent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  <a:p>
            <a:endParaRPr lang="zh-CN" altLang="en-US" dirty="0">
              <a:solidFill>
                <a:schemeClr val="bg1"/>
              </a:solidFill>
              <a:latin typeface="Century Gothic" pitchFamily="2" charset="0"/>
              <a:ea typeface="宋体" panose="02010600030101010101" pitchFamily="2" charset="-122"/>
              <a:sym typeface="Century Gothic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0" y="0"/>
            <a:ext cx="12319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1"/>
          <p:cNvSpPr/>
          <p:nvPr/>
        </p:nvSpPr>
        <p:spPr>
          <a:xfrm>
            <a:off x="2139950" y="2100263"/>
            <a:ext cx="7648575" cy="2266950"/>
          </a:xfrm>
          <a:custGeom>
            <a:avLst/>
            <a:gdLst>
              <a:gd name="txL" fmla="*/ 0 w 5848350"/>
              <a:gd name="txT" fmla="*/ 0 h 1733550"/>
              <a:gd name="txR" fmla="*/ 5848350 w 5848350"/>
              <a:gd name="txB" fmla="*/ 1733550 h 1733550"/>
            </a:gdLst>
            <a:ahLst/>
            <a:cxnLst>
              <a:cxn ang="0">
                <a:pos x="628650" y="38100"/>
              </a:cxn>
              <a:cxn ang="0">
                <a:pos x="5848350" y="0"/>
              </a:cxn>
              <a:cxn ang="0">
                <a:pos x="5276850" y="1333500"/>
              </a:cxn>
              <a:cxn ang="0">
                <a:pos x="0" y="1733550"/>
              </a:cxn>
              <a:cxn ang="0">
                <a:pos x="628650" y="38100"/>
              </a:cxn>
            </a:cxnLst>
            <a:rect l="txL" t="txT" r="txR" b="tx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20" name="矩形 1"/>
          <p:cNvSpPr/>
          <p:nvPr/>
        </p:nvSpPr>
        <p:spPr>
          <a:xfrm>
            <a:off x="1790700" y="1905000"/>
            <a:ext cx="8375650" cy="2679700"/>
          </a:xfrm>
          <a:custGeom>
            <a:avLst/>
            <a:gdLst>
              <a:gd name="txL" fmla="*/ 0 w 5848350"/>
              <a:gd name="txT" fmla="*/ 0 h 1733550"/>
              <a:gd name="txR" fmla="*/ 5848350 w 5848350"/>
              <a:gd name="txB" fmla="*/ 1733550 h 1733550"/>
            </a:gdLst>
            <a:ahLst/>
            <a:cxnLst>
              <a:cxn ang="0">
                <a:pos x="628650" y="38100"/>
              </a:cxn>
              <a:cxn ang="0">
                <a:pos x="5848350" y="0"/>
              </a:cxn>
              <a:cxn ang="0">
                <a:pos x="5276850" y="1333500"/>
              </a:cxn>
              <a:cxn ang="0">
                <a:pos x="0" y="1733550"/>
              </a:cxn>
              <a:cxn ang="0">
                <a:pos x="628650" y="38100"/>
              </a:cxn>
            </a:cxnLst>
            <a:rect l="txL" t="txT" r="txR" b="tx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noFill/>
          <a:ln w="38100" cap="flat" cmpd="sng">
            <a:solidFill>
              <a:srgbClr val="42D2C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21" name="矩形 8"/>
          <p:cNvSpPr/>
          <p:nvPr/>
        </p:nvSpPr>
        <p:spPr>
          <a:xfrm>
            <a:off x="4468813" y="4822825"/>
            <a:ext cx="5830887" cy="3952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436" tIns="45718" rIns="91436" bIns="45718">
            <a:spAutoFit/>
          </a:bodyPr>
          <a:p>
            <a:r>
              <a:rPr lang="zh-CN" altLang="en-US" sz="2000" dirty="0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rPr>
              <a:t>P</a:t>
            </a:r>
            <a:r>
              <a:rPr lang="en-US" altLang="x-none" sz="2000" dirty="0">
                <a:solidFill>
                  <a:srgbClr val="000000"/>
                </a:solidFill>
                <a:latin typeface="Calibri" charset="0"/>
                <a:ea typeface="微软雅黑" charset="-122"/>
                <a:sym typeface="Calibri" charset="0"/>
              </a:rPr>
              <a:t>resented by the Embassy of the P.R.China in Australia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22" name="文本框 1"/>
          <p:cNvSpPr/>
          <p:nvPr/>
        </p:nvSpPr>
        <p:spPr>
          <a:xfrm>
            <a:off x="2393950" y="2787650"/>
            <a:ext cx="7200900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x-none" sz="4800" dirty="0">
                <a:solidFill>
                  <a:schemeClr val="bg1"/>
                </a:solidFill>
                <a:latin typeface="Calibri" charset="0"/>
                <a:ea typeface="微软雅黑" charset="-122"/>
                <a:sym typeface="Calibri" charset="0"/>
              </a:rPr>
              <a:t>Enjoy your stay in Australia!</a:t>
            </a:r>
            <a:endParaRPr lang="zh-CN" altLang="en-US" sz="4800" dirty="0">
              <a:solidFill>
                <a:schemeClr val="bg1"/>
              </a:solidFill>
              <a:latin typeface="Calibri" charset="0"/>
              <a:ea typeface="微软雅黑" charset="-122"/>
              <a:sym typeface="Calibri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F2CA"/>
      </a:accent1>
      <a:accent2>
        <a:srgbClr val="ED7D31"/>
      </a:accent2>
      <a:accent3>
        <a:srgbClr val="FFFFFF"/>
      </a:accent3>
      <a:accent4>
        <a:srgbClr val="000000"/>
      </a:accent4>
      <a:accent5>
        <a:srgbClr val="AAF7E1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WPS 演示</Application>
  <PresentationFormat>宽屏</PresentationFormat>
  <Paragraphs>94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微软雅黑</vt:lpstr>
      <vt:lpstr>Calibri</vt:lpstr>
      <vt:lpstr>Century Gothic</vt:lpstr>
      <vt:lpstr>Broadway</vt:lpstr>
      <vt:lpstr>Segoe UI Light</vt:lpstr>
      <vt:lpstr>Segoe Print</vt:lpstr>
      <vt:lpstr>MS PGothic</vt:lpstr>
      <vt:lpstr>外交小标宋</vt:lpstr>
      <vt:lpstr>Latha</vt:lpstr>
      <vt:lpstr>Lucida Sans Unicode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小珺</cp:lastModifiedBy>
  <cp:revision>33</cp:revision>
  <dcterms:created xsi:type="dcterms:W3CDTF">2015-07-31T08:15:00Z</dcterms:created>
  <dcterms:modified xsi:type="dcterms:W3CDTF">2018-04-30T00:16:17Z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